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10287000" cx="18288000"/>
  <p:notesSz cx="6858000" cy="9144000"/>
  <p:embeddedFontLst>
    <p:embeddedFont>
      <p:font typeface="Helvetica Neue"/>
      <p:bold r:id="rId52"/>
      <p:boldItalic r:id="rId53"/>
    </p:embeddedFont>
    <p:embeddedFont>
      <p:font typeface="Lexend"/>
      <p:regular r:id="rId54"/>
      <p:bold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56" roundtripDataSignature="AMtx7micsxqLj56JH1/Otn0Ae0sP0Mbts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HelveticaNeue-boldItalic.fntdata"/><Relationship Id="rId52" Type="http://schemas.openxmlformats.org/officeDocument/2006/relationships/font" Target="fonts/HelveticaNeue-bold.fntdata"/><Relationship Id="rId11" Type="http://schemas.openxmlformats.org/officeDocument/2006/relationships/slide" Target="slides/slide6.xml"/><Relationship Id="rId55" Type="http://schemas.openxmlformats.org/officeDocument/2006/relationships/font" Target="fonts/Lexend-bold.fntdata"/><Relationship Id="rId10" Type="http://schemas.openxmlformats.org/officeDocument/2006/relationships/slide" Target="slides/slide5.xml"/><Relationship Id="rId54" Type="http://schemas.openxmlformats.org/officeDocument/2006/relationships/font" Target="fonts/Lexend-regular.fntdata"/><Relationship Id="rId13" Type="http://schemas.openxmlformats.org/officeDocument/2006/relationships/slide" Target="slides/slide8.xml"/><Relationship Id="rId12" Type="http://schemas.openxmlformats.org/officeDocument/2006/relationships/slide" Target="slides/slide7.xml"/><Relationship Id="rId56"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ad44e764b9_8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g3ad44e764b9_8_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ad44e764b9_8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g3ad44e764b9_8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ad44e764b9_8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g3ad44e764b9_8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ad44e764b9_8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g3ad44e764b9_8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ad44e764b9_8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3ad44e764b9_8_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ad44e764b9_8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g3ad44e764b9_8_1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ad60ddf06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g3ad60ddf068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ad60ddf06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g3ad60ddf068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ad60ddf06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g3ad60ddf068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ad60ddf068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3ad60ddf068_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ad60ddf06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g3ad60ddf068_0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ada52b78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g3ada52b78b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ada52b78b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g3ada52b78b4_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ada52b78b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3ada52b78b4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ada52b78b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g3ada52b78b4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ada52b78b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g3ada52b78b4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ada52b78b4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3ada52b78b4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ada52b78b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g3ada52b78b4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ada52b78b4_49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g3ada52b78b4_49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ada52b78b4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g3ada52b78b4_1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ada52b78b4_1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g3ada52b78b4_1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ada52b78b4_1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g3ada52b78b4_1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ada52b78b4_1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g3ada52b78b4_1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ada52b78b4_1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g3ada52b78b4_1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ada52b78b4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g3ada52b78b4_2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ada52b78b4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g3ada52b78b4_2_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ada52b78b4_1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g3ada52b78b4_1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ada52b78b4_1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g3ada52b78b4_1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ada52b78b4_1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g3ada52b78b4_10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ad44e764b9_8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ad44e764b9_8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ada52b78b4_17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g3ada52b78b4_17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ada52b78b4_17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g3ada52b78b4_17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ada52b78b4_17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g3ada52b78b4_17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ada52b78b4_17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g3ada52b78b4_17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ada52b78b4_17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g3ada52b78b4_17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ada52b78b4_17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g3ada52b78b4_17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ada52b78b4_49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ada52b78b4_49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ada52b78b4_49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ada52b78b4_49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ad44e764b9_8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g3ad44e764b9_8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ad44e764b9_8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g3ad44e764b9_8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ted Slide 1_1_1_TITLEANDBULLETS_E">
  <p:cSld name="TITLE_AND_BODY_2_1_1_1_1_1_1">
    <p:spTree>
      <p:nvGrpSpPr>
        <p:cNvPr id="80" name="Shape 80"/>
        <p:cNvGrpSpPr/>
        <p:nvPr/>
      </p:nvGrpSpPr>
      <p:grpSpPr>
        <a:xfrm>
          <a:off x="0" y="0"/>
          <a:ext cx="0" cy="0"/>
          <a:chOff x="0" y="0"/>
          <a:chExt cx="0" cy="0"/>
        </a:xfrm>
      </p:grpSpPr>
      <p:sp>
        <p:nvSpPr>
          <p:cNvPr id="81" name="Google Shape;81;g3ada52b78b4_10_61"/>
          <p:cNvSpPr txBox="1"/>
          <p:nvPr>
            <p:ph type="title"/>
          </p:nvPr>
        </p:nvSpPr>
        <p:spPr>
          <a:xfrm>
            <a:off x="10291400" y="452800"/>
            <a:ext cx="7303800" cy="2188800"/>
          </a:xfrm>
          <a:prstGeom prst="rect">
            <a:avLst/>
          </a:prstGeom>
        </p:spPr>
        <p:txBody>
          <a:bodyPr anchorCtr="0" anchor="t" bIns="0" lIns="0" spcFirstLastPara="1" rIns="0" wrap="square" tIns="0">
            <a:normAutofit/>
          </a:bodyPr>
          <a:lstStyle>
            <a:lvl1pPr lvl="0">
              <a:spcBef>
                <a:spcPts val="0"/>
              </a:spcBef>
              <a:spcAft>
                <a:spcPts val="0"/>
              </a:spcAft>
              <a:buSzPts val="4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g3ada52b78b4_10_61"/>
          <p:cNvSpPr txBox="1"/>
          <p:nvPr>
            <p:ph idx="1" type="body"/>
          </p:nvPr>
        </p:nvSpPr>
        <p:spPr>
          <a:xfrm>
            <a:off x="10291400" y="3197000"/>
            <a:ext cx="7303800" cy="6637200"/>
          </a:xfrm>
          <a:prstGeom prst="rect">
            <a:avLst/>
          </a:prstGeom>
          <a:ln>
            <a:noFill/>
          </a:ln>
        </p:spPr>
        <p:txBody>
          <a:bodyPr anchorCtr="0" anchor="t" bIns="0" lIns="0" spcFirstLastPara="1" rIns="0" wrap="square" tIns="0">
            <a:normAutofit/>
          </a:bodyPr>
          <a:lstStyle>
            <a:lvl1pPr indent="-431800" lvl="0" marL="457200">
              <a:spcBef>
                <a:spcPts val="640"/>
              </a:spcBef>
              <a:spcAft>
                <a:spcPts val="0"/>
              </a:spcAft>
              <a:buSzPts val="3200"/>
              <a:buChar char="•"/>
              <a:defRPr/>
            </a:lvl1pPr>
            <a:lvl2pPr indent="-406400" lvl="1" marL="914400">
              <a:spcBef>
                <a:spcPts val="560"/>
              </a:spcBef>
              <a:spcAft>
                <a:spcPts val="0"/>
              </a:spcAft>
              <a:buSzPts val="2800"/>
              <a:buChar char="–"/>
              <a:defRPr/>
            </a:lvl2pPr>
            <a:lvl3pPr indent="-381000" lvl="2" marL="1371600">
              <a:spcBef>
                <a:spcPts val="480"/>
              </a:spcBef>
              <a:spcAft>
                <a:spcPts val="0"/>
              </a:spcAft>
              <a:buSzPts val="2400"/>
              <a:buChar char="•"/>
              <a:defRPr/>
            </a:lvl3pPr>
            <a:lvl4pPr indent="-355600" lvl="3" marL="1828800">
              <a:spcBef>
                <a:spcPts val="400"/>
              </a:spcBef>
              <a:spcAft>
                <a:spcPts val="0"/>
              </a:spcAft>
              <a:buSzPts val="2000"/>
              <a:buChar char="–"/>
              <a:defRPr/>
            </a:lvl4pPr>
            <a:lvl5pPr indent="-355600" lvl="4" marL="2286000">
              <a:spcBef>
                <a:spcPts val="400"/>
              </a:spcBef>
              <a:spcAft>
                <a:spcPts val="0"/>
              </a:spcAft>
              <a:buSzPts val="2000"/>
              <a:buChar char="»"/>
              <a:defRPr/>
            </a:lvl5pPr>
            <a:lvl6pPr indent="-355600" lvl="5" marL="2743200">
              <a:spcBef>
                <a:spcPts val="400"/>
              </a:spcBef>
              <a:spcAft>
                <a:spcPts val="0"/>
              </a:spcAft>
              <a:buSzPts val="2000"/>
              <a:buChar char="•"/>
              <a:defRPr/>
            </a:lvl6pPr>
            <a:lvl7pPr indent="-355600" lvl="6" marL="3200400">
              <a:spcBef>
                <a:spcPts val="400"/>
              </a:spcBef>
              <a:spcAft>
                <a:spcPts val="0"/>
              </a:spcAft>
              <a:buSzPts val="2000"/>
              <a:buChar char="•"/>
              <a:defRPr/>
            </a:lvl7pPr>
            <a:lvl8pPr indent="-355600" lvl="7" marL="3657600">
              <a:spcBef>
                <a:spcPts val="400"/>
              </a:spcBef>
              <a:spcAft>
                <a:spcPts val="0"/>
              </a:spcAft>
              <a:buSzPts val="2000"/>
              <a:buChar char="•"/>
              <a:defRPr/>
            </a:lvl8pPr>
            <a:lvl9pPr indent="-355600" lvl="8" marL="4114800">
              <a:spcBef>
                <a:spcPts val="400"/>
              </a:spcBef>
              <a:spcAft>
                <a:spcPts val="0"/>
              </a:spcAft>
              <a:buSzPts val="2000"/>
              <a:buChar char="•"/>
              <a:defRPr/>
            </a:lvl9pPr>
          </a:lstStyle>
          <a:p/>
        </p:txBody>
      </p:sp>
      <p:sp>
        <p:nvSpPr>
          <p:cNvPr id="83" name="Google Shape;83;g3ada52b78b4_10_61"/>
          <p:cNvSpPr/>
          <p:nvPr>
            <p:ph idx="2" type="pic"/>
          </p:nvPr>
        </p:nvSpPr>
        <p:spPr>
          <a:xfrm>
            <a:off x="408094" y="452700"/>
            <a:ext cx="9381600" cy="9381600"/>
          </a:xfrm>
          <a:prstGeom prst="rect">
            <a:avLst/>
          </a:prstGeom>
          <a:noFill/>
          <a:ln>
            <a:noFill/>
          </a:ln>
        </p:spPr>
      </p:sp>
    </p:spTree>
  </p:cSld>
  <p:clrMapOvr>
    <a:masterClrMapping/>
  </p:clrMapOvr>
  <p:extLst>
    <p:ext uri="{DCECCB84-F9BA-43D5-87BE-67443E8EF086}">
      <p15:sldGuideLst>
        <p15:guide id="1" orient="horz" pos="3240">
          <p15:clr>
            <a:srgbClr val="E46962"/>
          </p15:clr>
        </p15:guide>
        <p15:guide id="2" pos="6167">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9"/>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9"/>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2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1"/>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1"/>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1"/>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1"/>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3"/>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3"/>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3"/>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4"/>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4"/>
          <p:cNvSpPr/>
          <p:nvPr>
            <p:ph idx="2" type="pic"/>
          </p:nvPr>
        </p:nvSpPr>
        <p:spPr>
          <a:xfrm>
            <a:off x="1792288" y="612775"/>
            <a:ext cx="5486400" cy="4114800"/>
          </a:xfrm>
          <a:prstGeom prst="rect">
            <a:avLst/>
          </a:prstGeom>
          <a:noFill/>
          <a:ln>
            <a:noFill/>
          </a:ln>
        </p:spPr>
      </p:sp>
      <p:sp>
        <p:nvSpPr>
          <p:cNvPr id="64" name="Google Shape;64;p24"/>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5.png"/><Relationship Id="rId4" Type="http://schemas.openxmlformats.org/officeDocument/2006/relationships/image" Target="../media/image30.png"/><Relationship Id="rId5"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4.png"/><Relationship Id="rId4" Type="http://schemas.openxmlformats.org/officeDocument/2006/relationships/image" Target="../media/image27.png"/><Relationship Id="rId5"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0.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5.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44.jp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3.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07014"/>
            </a:gs>
            <a:gs pos="100000">
              <a:srgbClr val="203E13"/>
            </a:gs>
          </a:gsLst>
          <a:path path="circle">
            <a:fillToRect b="50%" l="50%" r="50%" t="50%"/>
          </a:path>
          <a:tileRect/>
        </a:gradFill>
      </p:bgPr>
    </p:bg>
    <p:spTree>
      <p:nvGrpSpPr>
        <p:cNvPr id="87" name="Shape 87"/>
        <p:cNvGrpSpPr/>
        <p:nvPr/>
      </p:nvGrpSpPr>
      <p:grpSpPr>
        <a:xfrm>
          <a:off x="0" y="0"/>
          <a:ext cx="0" cy="0"/>
          <a:chOff x="0" y="0"/>
          <a:chExt cx="0" cy="0"/>
        </a:xfrm>
      </p:grpSpPr>
      <p:sp>
        <p:nvSpPr>
          <p:cNvPr id="88" name="Google Shape;88;p1"/>
          <p:cNvSpPr/>
          <p:nvPr/>
        </p:nvSpPr>
        <p:spPr>
          <a:xfrm>
            <a:off x="11782400" y="666050"/>
            <a:ext cx="5753988" cy="8954890"/>
          </a:xfrm>
          <a:custGeom>
            <a:rect b="b" l="l" r="r" t="t"/>
            <a:pathLst>
              <a:path extrusionOk="0" h="1267949" w="814724">
                <a:moveTo>
                  <a:pt x="26914" y="0"/>
                </a:moveTo>
                <a:lnTo>
                  <a:pt x="787810" y="0"/>
                </a:lnTo>
                <a:cubicBezTo>
                  <a:pt x="802675" y="0"/>
                  <a:pt x="814724" y="12050"/>
                  <a:pt x="814724" y="26914"/>
                </a:cubicBezTo>
                <a:lnTo>
                  <a:pt x="814724" y="1241035"/>
                </a:lnTo>
                <a:cubicBezTo>
                  <a:pt x="814724" y="1255899"/>
                  <a:pt x="802675" y="1267949"/>
                  <a:pt x="787810" y="1267949"/>
                </a:cubicBezTo>
                <a:lnTo>
                  <a:pt x="26914" y="1267949"/>
                </a:lnTo>
                <a:cubicBezTo>
                  <a:pt x="12050" y="1267949"/>
                  <a:pt x="0" y="1255899"/>
                  <a:pt x="0" y="1241035"/>
                </a:cubicBezTo>
                <a:lnTo>
                  <a:pt x="0" y="26914"/>
                </a:lnTo>
                <a:cubicBezTo>
                  <a:pt x="0" y="12050"/>
                  <a:pt x="12050" y="0"/>
                  <a:pt x="26914" y="0"/>
                </a:cubicBezTo>
                <a:close/>
              </a:path>
            </a:pathLst>
          </a:custGeom>
          <a:blipFill rotWithShape="1">
            <a:blip r:embed="rId3">
              <a:alphaModFix/>
            </a:blip>
            <a:stretch>
              <a:fillRect b="-199" l="0" r="0" t="-19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 name="Google Shape;89;p1"/>
          <p:cNvSpPr txBox="1"/>
          <p:nvPr/>
        </p:nvSpPr>
        <p:spPr>
          <a:xfrm>
            <a:off x="745850" y="3510700"/>
            <a:ext cx="7926600" cy="7113300"/>
          </a:xfrm>
          <a:prstGeom prst="rect">
            <a:avLst/>
          </a:prstGeom>
          <a:noFill/>
          <a:ln>
            <a:noFill/>
          </a:ln>
        </p:spPr>
        <p:txBody>
          <a:bodyPr anchorCtr="0" anchor="t" bIns="0" lIns="0" spcFirstLastPara="1" rIns="0" wrap="square" tIns="0">
            <a:spAutoFit/>
          </a:bodyPr>
          <a:lstStyle/>
          <a:p>
            <a:pPr indent="0" lvl="0" marL="0" marR="0" rtl="0" algn="l">
              <a:lnSpc>
                <a:spcPct val="130025"/>
              </a:lnSpc>
              <a:spcBef>
                <a:spcPts val="0"/>
              </a:spcBef>
              <a:spcAft>
                <a:spcPts val="0"/>
              </a:spcAft>
              <a:buNone/>
            </a:pPr>
            <a:r>
              <a:rPr b="1" lang="en-US" sz="3973">
                <a:solidFill>
                  <a:schemeClr val="lt2"/>
                </a:solidFill>
                <a:latin typeface="Helvetica Neue"/>
                <a:ea typeface="Helvetica Neue"/>
                <a:cs typeface="Helvetica Neue"/>
                <a:sym typeface="Helvetica Neue"/>
              </a:rPr>
              <a:t>I</a:t>
            </a:r>
            <a:r>
              <a:rPr b="1" lang="en-US" sz="3600">
                <a:solidFill>
                  <a:schemeClr val="lt2"/>
                </a:solidFill>
                <a:latin typeface="Helvetica Neue"/>
                <a:ea typeface="Helvetica Neue"/>
                <a:cs typeface="Helvetica Neue"/>
                <a:sym typeface="Helvetica Neue"/>
              </a:rPr>
              <a:t>ntegrantes:</a:t>
            </a:r>
            <a:endParaRPr sz="3600">
              <a:solidFill>
                <a:schemeClr val="lt2"/>
              </a:solidFill>
            </a:endParaRPr>
          </a:p>
          <a:p>
            <a:pPr indent="0" lvl="0" marL="0" marR="0" rtl="0" algn="l">
              <a:lnSpc>
                <a:spcPct val="130025"/>
              </a:lnSpc>
              <a:spcBef>
                <a:spcPts val="0"/>
              </a:spcBef>
              <a:spcAft>
                <a:spcPts val="0"/>
              </a:spcAft>
              <a:buNone/>
            </a:pPr>
            <a:r>
              <a:rPr lang="en-US" sz="3600">
                <a:solidFill>
                  <a:schemeClr val="lt2"/>
                </a:solidFill>
                <a:latin typeface="Helvetica Neue"/>
                <a:ea typeface="Helvetica Neue"/>
                <a:cs typeface="Helvetica Neue"/>
                <a:sym typeface="Helvetica Neue"/>
              </a:rPr>
              <a:t>Bruno Alfeu Mendes de Araújo</a:t>
            </a:r>
            <a:endParaRPr sz="3600">
              <a:solidFill>
                <a:schemeClr val="lt2"/>
              </a:solidFill>
            </a:endParaRPr>
          </a:p>
          <a:p>
            <a:pPr indent="0" lvl="0" marL="0" marR="0" rtl="0" algn="l">
              <a:lnSpc>
                <a:spcPct val="130025"/>
              </a:lnSpc>
              <a:spcBef>
                <a:spcPts val="0"/>
              </a:spcBef>
              <a:spcAft>
                <a:spcPts val="0"/>
              </a:spcAft>
              <a:buNone/>
            </a:pPr>
            <a:r>
              <a:rPr lang="en-US" sz="3600">
                <a:solidFill>
                  <a:schemeClr val="lt2"/>
                </a:solidFill>
                <a:latin typeface="Helvetica Neue"/>
                <a:ea typeface="Helvetica Neue"/>
                <a:cs typeface="Helvetica Neue"/>
                <a:sym typeface="Helvetica Neue"/>
              </a:rPr>
              <a:t>Gabriel Amancio de Oliveira</a:t>
            </a:r>
            <a:endParaRPr sz="3600">
              <a:solidFill>
                <a:schemeClr val="lt2"/>
              </a:solidFill>
            </a:endParaRPr>
          </a:p>
          <a:p>
            <a:pPr indent="0" lvl="0" marL="0" marR="0" rtl="0" algn="l">
              <a:lnSpc>
                <a:spcPct val="130025"/>
              </a:lnSpc>
              <a:spcBef>
                <a:spcPts val="0"/>
              </a:spcBef>
              <a:spcAft>
                <a:spcPts val="0"/>
              </a:spcAft>
              <a:buNone/>
            </a:pPr>
            <a:r>
              <a:rPr lang="en-US" sz="3600">
                <a:solidFill>
                  <a:schemeClr val="lt2"/>
                </a:solidFill>
                <a:latin typeface="Helvetica Neue"/>
                <a:ea typeface="Helvetica Neue"/>
                <a:cs typeface="Helvetica Neue"/>
                <a:sym typeface="Helvetica Neue"/>
              </a:rPr>
              <a:t>Guilherme de Souza Mendonça Silva</a:t>
            </a:r>
            <a:endParaRPr sz="3600">
              <a:solidFill>
                <a:schemeClr val="lt2"/>
              </a:solidFill>
            </a:endParaRPr>
          </a:p>
          <a:p>
            <a:pPr indent="0" lvl="0" marL="0" marR="0" rtl="0" algn="l">
              <a:lnSpc>
                <a:spcPct val="130025"/>
              </a:lnSpc>
              <a:spcBef>
                <a:spcPts val="0"/>
              </a:spcBef>
              <a:spcAft>
                <a:spcPts val="0"/>
              </a:spcAft>
              <a:buNone/>
            </a:pPr>
            <a:r>
              <a:rPr lang="en-US" sz="3600">
                <a:solidFill>
                  <a:schemeClr val="lt2"/>
                </a:solidFill>
                <a:latin typeface="Helvetica Neue"/>
                <a:ea typeface="Helvetica Neue"/>
                <a:cs typeface="Helvetica Neue"/>
                <a:sym typeface="Helvetica Neue"/>
              </a:rPr>
              <a:t>Isaac Samuel de Carvalho</a:t>
            </a:r>
            <a:endParaRPr sz="3600">
              <a:solidFill>
                <a:schemeClr val="lt2"/>
              </a:solidFill>
            </a:endParaRPr>
          </a:p>
          <a:p>
            <a:pPr indent="0" lvl="0" marL="0" marR="0" rtl="0" algn="l">
              <a:lnSpc>
                <a:spcPct val="130025"/>
              </a:lnSpc>
              <a:spcBef>
                <a:spcPts val="0"/>
              </a:spcBef>
              <a:spcAft>
                <a:spcPts val="0"/>
              </a:spcAft>
              <a:buNone/>
            </a:pPr>
            <a:r>
              <a:rPr lang="en-US" sz="3600">
                <a:solidFill>
                  <a:schemeClr val="lt2"/>
                </a:solidFill>
                <a:latin typeface="Helvetica Neue"/>
                <a:ea typeface="Helvetica Neue"/>
                <a:cs typeface="Helvetica Neue"/>
                <a:sym typeface="Helvetica Neue"/>
              </a:rPr>
              <a:t>Matheus Godinho Blaselbauer</a:t>
            </a:r>
            <a:endParaRPr sz="3600">
              <a:solidFill>
                <a:schemeClr val="lt2"/>
              </a:solidFill>
            </a:endParaRPr>
          </a:p>
          <a:p>
            <a:pPr indent="0" lvl="0" marL="0" marR="0" rtl="0" algn="l">
              <a:lnSpc>
                <a:spcPct val="130025"/>
              </a:lnSpc>
              <a:spcBef>
                <a:spcPts val="0"/>
              </a:spcBef>
              <a:spcAft>
                <a:spcPts val="0"/>
              </a:spcAft>
              <a:buNone/>
            </a:pPr>
            <a:r>
              <a:rPr lang="en-US" sz="3600">
                <a:solidFill>
                  <a:schemeClr val="lt2"/>
                </a:solidFill>
                <a:latin typeface="Helvetica Neue"/>
                <a:ea typeface="Helvetica Neue"/>
                <a:cs typeface="Helvetica Neue"/>
                <a:sym typeface="Helvetica Neue"/>
              </a:rPr>
              <a:t>Yan Guimarães Martins</a:t>
            </a:r>
            <a:endParaRPr sz="3600">
              <a:solidFill>
                <a:schemeClr val="lt2"/>
              </a:solidFill>
              <a:latin typeface="Helvetica Neue"/>
              <a:ea typeface="Helvetica Neue"/>
              <a:cs typeface="Helvetica Neue"/>
              <a:sym typeface="Helvetica Neue"/>
            </a:endParaRPr>
          </a:p>
          <a:p>
            <a:pPr indent="0" lvl="0" marL="0" marR="0" rtl="0" algn="l">
              <a:lnSpc>
                <a:spcPct val="130025"/>
              </a:lnSpc>
              <a:spcBef>
                <a:spcPts val="0"/>
              </a:spcBef>
              <a:spcAft>
                <a:spcPts val="0"/>
              </a:spcAft>
              <a:buNone/>
            </a:pPr>
            <a:r>
              <a:t/>
            </a:r>
            <a:endParaRPr sz="3600">
              <a:solidFill>
                <a:schemeClr val="lt2"/>
              </a:solidFill>
              <a:latin typeface="Helvetica Neue"/>
              <a:ea typeface="Helvetica Neue"/>
              <a:cs typeface="Helvetica Neue"/>
              <a:sym typeface="Helvetica Neue"/>
            </a:endParaRPr>
          </a:p>
          <a:p>
            <a:pPr indent="0" lvl="0" marL="0" marR="0" rtl="0" algn="l">
              <a:lnSpc>
                <a:spcPct val="130025"/>
              </a:lnSpc>
              <a:spcBef>
                <a:spcPts val="0"/>
              </a:spcBef>
              <a:spcAft>
                <a:spcPts val="0"/>
              </a:spcAft>
              <a:buNone/>
            </a:pPr>
            <a:r>
              <a:rPr lang="en-US" sz="3600">
                <a:solidFill>
                  <a:schemeClr val="lt2"/>
                </a:solidFill>
                <a:latin typeface="Helvetica Neue"/>
                <a:ea typeface="Helvetica Neue"/>
                <a:cs typeface="Helvetica Neue"/>
                <a:sym typeface="Helvetica Neue"/>
              </a:rPr>
              <a:t>Orientador: Prof. Fábio Cordeiro</a:t>
            </a:r>
            <a:endParaRPr sz="3600">
              <a:solidFill>
                <a:schemeClr val="lt2"/>
              </a:solidFill>
              <a:latin typeface="Helvetica Neue"/>
              <a:ea typeface="Helvetica Neue"/>
              <a:cs typeface="Helvetica Neue"/>
              <a:sym typeface="Helvetica Neue"/>
            </a:endParaRPr>
          </a:p>
          <a:p>
            <a:pPr indent="0" lvl="0" marL="0" marR="0" rtl="0" algn="l">
              <a:lnSpc>
                <a:spcPct val="130025"/>
              </a:lnSpc>
              <a:spcBef>
                <a:spcPts val="0"/>
              </a:spcBef>
              <a:spcAft>
                <a:spcPts val="0"/>
              </a:spcAft>
              <a:buNone/>
            </a:pPr>
            <a:r>
              <a:t/>
            </a:r>
            <a:endParaRPr sz="3600">
              <a:solidFill>
                <a:srgbClr val="D7E5BC"/>
              </a:solidFill>
              <a:latin typeface="Helvetica Neue"/>
              <a:ea typeface="Helvetica Neue"/>
              <a:cs typeface="Helvetica Neue"/>
              <a:sym typeface="Helvetica Neue"/>
            </a:endParaRPr>
          </a:p>
        </p:txBody>
      </p:sp>
      <p:sp>
        <p:nvSpPr>
          <p:cNvPr id="90" name="Google Shape;90;p1"/>
          <p:cNvSpPr txBox="1"/>
          <p:nvPr/>
        </p:nvSpPr>
        <p:spPr>
          <a:xfrm>
            <a:off x="745860" y="483705"/>
            <a:ext cx="3621900" cy="771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5014">
                <a:solidFill>
                  <a:schemeClr val="lt2"/>
                </a:solidFill>
                <a:latin typeface="Helvetica Neue"/>
                <a:ea typeface="Helvetica Neue"/>
                <a:cs typeface="Helvetica Neue"/>
                <a:sym typeface="Helvetica Neue"/>
              </a:rPr>
              <a:t>PROJETO</a:t>
            </a:r>
            <a:endParaRPr b="1" sz="5014" u="none" strike="noStrike">
              <a:solidFill>
                <a:schemeClr val="lt2"/>
              </a:solidFill>
              <a:latin typeface="Helvetica Neue"/>
              <a:ea typeface="Helvetica Neue"/>
              <a:cs typeface="Helvetica Neue"/>
              <a:sym typeface="Helvetica Neue"/>
            </a:endParaRPr>
          </a:p>
        </p:txBody>
      </p:sp>
      <p:sp>
        <p:nvSpPr>
          <p:cNvPr id="91" name="Google Shape;91;p1"/>
          <p:cNvSpPr/>
          <p:nvPr/>
        </p:nvSpPr>
        <p:spPr>
          <a:xfrm rot="-3113943">
            <a:off x="16018438" y="8041168"/>
            <a:ext cx="2114148" cy="1860451"/>
          </a:xfrm>
          <a:custGeom>
            <a:rect b="b" l="l" r="r" t="t"/>
            <a:pathLst>
              <a:path extrusionOk="0" h="1859092" w="2112604">
                <a:moveTo>
                  <a:pt x="0" y="0"/>
                </a:moveTo>
                <a:lnTo>
                  <a:pt x="2112604" y="0"/>
                </a:lnTo>
                <a:lnTo>
                  <a:pt x="2112604" y="1859091"/>
                </a:lnTo>
                <a:lnTo>
                  <a:pt x="0" y="185909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exend"/>
              <a:ea typeface="Lexend"/>
              <a:cs typeface="Lexend"/>
              <a:sym typeface="Lexend"/>
            </a:endParaRPr>
          </a:p>
        </p:txBody>
      </p:sp>
      <p:sp>
        <p:nvSpPr>
          <p:cNvPr id="92" name="Google Shape;92;p1"/>
          <p:cNvSpPr txBox="1"/>
          <p:nvPr/>
        </p:nvSpPr>
        <p:spPr>
          <a:xfrm>
            <a:off x="608700" y="1337200"/>
            <a:ext cx="9695400" cy="20919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US" sz="7900">
                <a:solidFill>
                  <a:schemeClr val="lt2"/>
                </a:solidFill>
                <a:latin typeface="Lexend"/>
                <a:ea typeface="Lexend"/>
                <a:cs typeface="Lexend"/>
                <a:sym typeface="Lexend"/>
              </a:rPr>
              <a:t>SOLO FORTE</a:t>
            </a:r>
            <a:endParaRPr b="1" sz="7900">
              <a:solidFill>
                <a:schemeClr val="lt2"/>
              </a:solidFill>
              <a:latin typeface="Lexend"/>
              <a:ea typeface="Lexend"/>
              <a:cs typeface="Lexend"/>
              <a:sym typeface="Lexend"/>
            </a:endParaRPr>
          </a:p>
          <a:p>
            <a:pPr indent="0" lvl="0" marL="0" rtl="0" algn="l">
              <a:lnSpc>
                <a:spcPct val="80000"/>
              </a:lnSpc>
              <a:spcBef>
                <a:spcPts val="0"/>
              </a:spcBef>
              <a:spcAft>
                <a:spcPts val="0"/>
              </a:spcAft>
              <a:buNone/>
            </a:pPr>
            <a:r>
              <a:rPr b="1" lang="en-US" sz="7900">
                <a:solidFill>
                  <a:srgbClr val="1A3D16"/>
                </a:solidFill>
                <a:latin typeface="Lexend"/>
                <a:ea typeface="Lexend"/>
                <a:cs typeface="Lexend"/>
                <a:sym typeface="Lexend"/>
              </a:rPr>
              <a:t>AGROPECUÁRIA</a:t>
            </a:r>
            <a:endParaRPr b="1" sz="7900">
              <a:solidFill>
                <a:srgbClr val="1A3D16"/>
              </a:solidFill>
              <a:latin typeface="Lexend"/>
              <a:ea typeface="Lexend"/>
              <a:cs typeface="Lexend"/>
              <a:sym typeface="Lexend"/>
            </a:endParaRP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A8A2F"/>
            </a:gs>
            <a:gs pos="100000">
              <a:srgbClr val="203E13"/>
            </a:gs>
          </a:gsLst>
          <a:path path="circle">
            <a:fillToRect b="50%" l="50%" r="50%" t="50%"/>
          </a:path>
          <a:tileRect/>
        </a:gradFill>
      </p:bgPr>
    </p:bg>
    <p:spTree>
      <p:nvGrpSpPr>
        <p:cNvPr id="155" name="Shape 155"/>
        <p:cNvGrpSpPr/>
        <p:nvPr/>
      </p:nvGrpSpPr>
      <p:grpSpPr>
        <a:xfrm>
          <a:off x="0" y="0"/>
          <a:ext cx="0" cy="0"/>
          <a:chOff x="0" y="0"/>
          <a:chExt cx="0" cy="0"/>
        </a:xfrm>
      </p:grpSpPr>
      <p:sp>
        <p:nvSpPr>
          <p:cNvPr id="156" name="Google Shape;156;g3ad44e764b9_8_83"/>
          <p:cNvSpPr txBox="1"/>
          <p:nvPr/>
        </p:nvSpPr>
        <p:spPr>
          <a:xfrm>
            <a:off x="9825200" y="532325"/>
            <a:ext cx="6469500" cy="155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5700">
                <a:solidFill>
                  <a:srgbClr val="D7E5BC"/>
                </a:solidFill>
                <a:latin typeface="Helvetica Neue"/>
                <a:ea typeface="Helvetica Neue"/>
                <a:cs typeface="Helvetica Neue"/>
                <a:sym typeface="Helvetica Neue"/>
              </a:rPr>
              <a:t>FILIAL LOGÍSTICA</a:t>
            </a:r>
            <a:endParaRPr b="1" sz="5700">
              <a:solidFill>
                <a:srgbClr val="D7E5BC"/>
              </a:solidFill>
              <a:latin typeface="Helvetica Neue"/>
              <a:ea typeface="Helvetica Neue"/>
              <a:cs typeface="Helvetica Neue"/>
              <a:sym typeface="Helvetica Neue"/>
            </a:endParaRPr>
          </a:p>
          <a:p>
            <a:pPr indent="0" lvl="0" marL="0" rtl="0" algn="l">
              <a:spcBef>
                <a:spcPts val="0"/>
              </a:spcBef>
              <a:spcAft>
                <a:spcPts val="0"/>
              </a:spcAft>
              <a:buNone/>
            </a:pPr>
            <a:r>
              <a:t/>
            </a:r>
            <a:endParaRPr sz="3200">
              <a:solidFill>
                <a:srgbClr val="D7E5BC"/>
              </a:solidFill>
              <a:latin typeface="Calibri"/>
              <a:ea typeface="Calibri"/>
              <a:cs typeface="Calibri"/>
              <a:sym typeface="Calibri"/>
            </a:endParaRPr>
          </a:p>
        </p:txBody>
      </p:sp>
      <p:pic>
        <p:nvPicPr>
          <p:cNvPr id="157" name="Google Shape;157;g3ad44e764b9_8_83"/>
          <p:cNvPicPr preferRelativeResize="0"/>
          <p:nvPr/>
        </p:nvPicPr>
        <p:blipFill rotWithShape="1">
          <a:blip r:embed="rId3">
            <a:alphaModFix/>
          </a:blip>
          <a:srcRect b="2257" l="0" r="2856" t="0"/>
          <a:stretch/>
        </p:blipFill>
        <p:spPr>
          <a:xfrm>
            <a:off x="8060075" y="1768925"/>
            <a:ext cx="9999749" cy="7582975"/>
          </a:xfrm>
          <a:prstGeom prst="rect">
            <a:avLst/>
          </a:prstGeom>
          <a:noFill/>
          <a:ln>
            <a:noFill/>
          </a:ln>
        </p:spPr>
      </p:pic>
      <p:pic>
        <p:nvPicPr>
          <p:cNvPr id="158" name="Google Shape;158;g3ad44e764b9_8_83"/>
          <p:cNvPicPr preferRelativeResize="0"/>
          <p:nvPr/>
        </p:nvPicPr>
        <p:blipFill rotWithShape="1">
          <a:blip r:embed="rId4">
            <a:alphaModFix/>
          </a:blip>
          <a:srcRect b="0" l="0" r="25925" t="0"/>
          <a:stretch/>
        </p:blipFill>
        <p:spPr>
          <a:xfrm>
            <a:off x="0" y="-24150"/>
            <a:ext cx="7620001" cy="102869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A8A2F"/>
            </a:gs>
            <a:gs pos="100000">
              <a:srgbClr val="203E13"/>
            </a:gs>
          </a:gsLst>
          <a:path path="circle">
            <a:fillToRect b="50%" l="50%" r="50%" t="50%"/>
          </a:path>
          <a:tileRect/>
        </a:gradFill>
      </p:bgPr>
    </p:bg>
    <p:spTree>
      <p:nvGrpSpPr>
        <p:cNvPr id="162" name="Shape 162"/>
        <p:cNvGrpSpPr/>
        <p:nvPr/>
      </p:nvGrpSpPr>
      <p:grpSpPr>
        <a:xfrm>
          <a:off x="0" y="0"/>
          <a:ext cx="0" cy="0"/>
          <a:chOff x="0" y="0"/>
          <a:chExt cx="0" cy="0"/>
        </a:xfrm>
      </p:grpSpPr>
      <p:sp>
        <p:nvSpPr>
          <p:cNvPr id="163" name="Google Shape;163;g3ad44e764b9_8_96"/>
          <p:cNvSpPr txBox="1"/>
          <p:nvPr/>
        </p:nvSpPr>
        <p:spPr>
          <a:xfrm>
            <a:off x="2687350" y="225500"/>
            <a:ext cx="60213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800">
                <a:solidFill>
                  <a:srgbClr val="D7E5BC"/>
                </a:solidFill>
                <a:latin typeface="Helvetica Neue"/>
                <a:ea typeface="Helvetica Neue"/>
                <a:cs typeface="Helvetica Neue"/>
                <a:sym typeface="Helvetica Neue"/>
              </a:rPr>
              <a:t>FILIAL INDUSTRIAL</a:t>
            </a:r>
            <a:endParaRPr b="1" sz="4800">
              <a:solidFill>
                <a:srgbClr val="D7E5BC"/>
              </a:solidFill>
              <a:latin typeface="Helvetica Neue"/>
              <a:ea typeface="Helvetica Neue"/>
              <a:cs typeface="Helvetica Neue"/>
              <a:sym typeface="Helvetica Neue"/>
            </a:endParaRPr>
          </a:p>
          <a:p>
            <a:pPr indent="0" lvl="0" marL="0" rtl="0" algn="l">
              <a:spcBef>
                <a:spcPts val="0"/>
              </a:spcBef>
              <a:spcAft>
                <a:spcPts val="0"/>
              </a:spcAft>
              <a:buNone/>
            </a:pPr>
            <a:r>
              <a:t/>
            </a:r>
            <a:endParaRPr sz="3200">
              <a:solidFill>
                <a:srgbClr val="D7E5BC"/>
              </a:solidFill>
              <a:latin typeface="Calibri"/>
              <a:ea typeface="Calibri"/>
              <a:cs typeface="Calibri"/>
              <a:sym typeface="Calibri"/>
            </a:endParaRPr>
          </a:p>
        </p:txBody>
      </p:sp>
      <p:pic>
        <p:nvPicPr>
          <p:cNvPr id="164" name="Google Shape;164;g3ad44e764b9_8_96"/>
          <p:cNvPicPr preferRelativeResize="0"/>
          <p:nvPr/>
        </p:nvPicPr>
        <p:blipFill>
          <a:blip r:embed="rId3">
            <a:alphaModFix/>
          </a:blip>
          <a:stretch>
            <a:fillRect/>
          </a:stretch>
        </p:blipFill>
        <p:spPr>
          <a:xfrm>
            <a:off x="765400" y="1164550"/>
            <a:ext cx="8575975" cy="8733650"/>
          </a:xfrm>
          <a:prstGeom prst="rect">
            <a:avLst/>
          </a:prstGeom>
          <a:noFill/>
          <a:ln>
            <a:noFill/>
          </a:ln>
        </p:spPr>
      </p:pic>
      <p:pic>
        <p:nvPicPr>
          <p:cNvPr id="165" name="Google Shape;165;g3ad44e764b9_8_96"/>
          <p:cNvPicPr preferRelativeResize="0"/>
          <p:nvPr/>
        </p:nvPicPr>
        <p:blipFill rotWithShape="1">
          <a:blip r:embed="rId4">
            <a:alphaModFix/>
          </a:blip>
          <a:srcRect b="0" l="1000" r="18321" t="0"/>
          <a:stretch/>
        </p:blipFill>
        <p:spPr>
          <a:xfrm>
            <a:off x="10044750" y="0"/>
            <a:ext cx="8298875" cy="102869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A8A2F"/>
            </a:gs>
            <a:gs pos="100000">
              <a:srgbClr val="203E13"/>
            </a:gs>
          </a:gsLst>
          <a:path path="circle">
            <a:fillToRect b="50%" l="50%" r="50%" t="50%"/>
          </a:path>
          <a:tileRect/>
        </a:gradFill>
      </p:bgPr>
    </p:bg>
    <p:spTree>
      <p:nvGrpSpPr>
        <p:cNvPr id="169" name="Shape 169"/>
        <p:cNvGrpSpPr/>
        <p:nvPr/>
      </p:nvGrpSpPr>
      <p:grpSpPr>
        <a:xfrm>
          <a:off x="0" y="0"/>
          <a:ext cx="0" cy="0"/>
          <a:chOff x="0" y="0"/>
          <a:chExt cx="0" cy="0"/>
        </a:xfrm>
      </p:grpSpPr>
      <p:sp>
        <p:nvSpPr>
          <p:cNvPr id="170" name="Google Shape;170;g3ad44e764b9_8_42"/>
          <p:cNvSpPr/>
          <p:nvPr/>
        </p:nvSpPr>
        <p:spPr>
          <a:xfrm>
            <a:off x="665350" y="2039625"/>
            <a:ext cx="16957292" cy="6207761"/>
          </a:xfrm>
          <a:custGeom>
            <a:rect b="b" l="l" r="r" t="t"/>
            <a:pathLst>
              <a:path extrusionOk="0"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072A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71" name="Google Shape;171;g3ad44e764b9_8_42"/>
          <p:cNvPicPr preferRelativeResize="0"/>
          <p:nvPr/>
        </p:nvPicPr>
        <p:blipFill>
          <a:blip r:embed="rId3">
            <a:alphaModFix/>
          </a:blip>
          <a:stretch>
            <a:fillRect/>
          </a:stretch>
        </p:blipFill>
        <p:spPr>
          <a:xfrm>
            <a:off x="1019112" y="2370675"/>
            <a:ext cx="16249774" cy="5545675"/>
          </a:xfrm>
          <a:prstGeom prst="rect">
            <a:avLst/>
          </a:prstGeom>
          <a:solidFill>
            <a:srgbClr val="072A00"/>
          </a:solidFill>
          <a:ln>
            <a:noFill/>
          </a:ln>
        </p:spPr>
      </p:pic>
      <p:sp>
        <p:nvSpPr>
          <p:cNvPr id="172" name="Google Shape;172;g3ad44e764b9_8_42"/>
          <p:cNvSpPr txBox="1"/>
          <p:nvPr/>
        </p:nvSpPr>
        <p:spPr>
          <a:xfrm>
            <a:off x="1600200" y="457200"/>
            <a:ext cx="15087600" cy="15729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300"/>
              </a:spcBef>
              <a:spcAft>
                <a:spcPts val="1400"/>
              </a:spcAft>
              <a:buNone/>
            </a:pPr>
            <a:r>
              <a:rPr b="1" lang="en-US" sz="7200">
                <a:solidFill>
                  <a:schemeClr val="lt2"/>
                </a:solidFill>
                <a:latin typeface="Lexend"/>
                <a:ea typeface="Lexend"/>
                <a:cs typeface="Lexend"/>
                <a:sym typeface="Lexend"/>
              </a:rPr>
              <a:t>PLANILHA </a:t>
            </a:r>
            <a:r>
              <a:rPr b="1" lang="en-US" sz="7200">
                <a:solidFill>
                  <a:schemeClr val="lt2"/>
                </a:solidFill>
                <a:latin typeface="Lexend"/>
                <a:ea typeface="Lexend"/>
                <a:cs typeface="Lexend"/>
                <a:sym typeface="Lexend"/>
              </a:rPr>
              <a:t>DE </a:t>
            </a:r>
            <a:r>
              <a:rPr b="1" lang="en-US" sz="7200">
                <a:solidFill>
                  <a:srgbClr val="1A3D16"/>
                </a:solidFill>
                <a:latin typeface="Lexend"/>
                <a:ea typeface="Lexend"/>
                <a:cs typeface="Lexend"/>
                <a:sym typeface="Lexend"/>
              </a:rPr>
              <a:t>EQUIPAMENTOS</a:t>
            </a:r>
            <a:endParaRPr sz="7200">
              <a:solidFill>
                <a:srgbClr val="1A3D16"/>
              </a:solidFill>
              <a:latin typeface="Lexend"/>
              <a:ea typeface="Lexend"/>
              <a:cs typeface="Lexend"/>
              <a:sym typeface="Lexen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A8A2F"/>
            </a:gs>
            <a:gs pos="100000">
              <a:srgbClr val="203E13"/>
            </a:gs>
          </a:gsLst>
          <a:path path="circle">
            <a:fillToRect b="50%" l="50%" r="50%" t="50%"/>
          </a:path>
          <a:tileRect/>
        </a:gradFill>
      </p:bgPr>
    </p:bg>
    <p:spTree>
      <p:nvGrpSpPr>
        <p:cNvPr id="176" name="Shape 176"/>
        <p:cNvGrpSpPr/>
        <p:nvPr/>
      </p:nvGrpSpPr>
      <p:grpSpPr>
        <a:xfrm>
          <a:off x="0" y="0"/>
          <a:ext cx="0" cy="0"/>
          <a:chOff x="0" y="0"/>
          <a:chExt cx="0" cy="0"/>
        </a:xfrm>
      </p:grpSpPr>
      <p:sp>
        <p:nvSpPr>
          <p:cNvPr id="177" name="Google Shape;177;g3ad44e764b9_8_30"/>
          <p:cNvSpPr txBox="1"/>
          <p:nvPr/>
        </p:nvSpPr>
        <p:spPr>
          <a:xfrm>
            <a:off x="17259300" y="9220200"/>
            <a:ext cx="152400" cy="646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t/>
            </a:r>
            <a:endParaRPr sz="2000">
              <a:solidFill>
                <a:srgbClr val="D7E5BC"/>
              </a:solidFill>
              <a:latin typeface="Helvetica Neue"/>
              <a:ea typeface="Helvetica Neue"/>
              <a:cs typeface="Helvetica Neue"/>
              <a:sym typeface="Helvetica Neue"/>
            </a:endParaRPr>
          </a:p>
          <a:p>
            <a:pPr indent="0" lvl="0" marL="0" marR="0" rtl="0" algn="ctr">
              <a:lnSpc>
                <a:spcPct val="140000"/>
              </a:lnSpc>
              <a:spcBef>
                <a:spcPts val="0"/>
              </a:spcBef>
              <a:spcAft>
                <a:spcPts val="0"/>
              </a:spcAft>
              <a:buNone/>
            </a:pPr>
            <a:r>
              <a:t/>
            </a:r>
            <a:endParaRPr/>
          </a:p>
        </p:txBody>
      </p:sp>
      <p:grpSp>
        <p:nvGrpSpPr>
          <p:cNvPr id="178" name="Google Shape;178;g3ad44e764b9_8_30"/>
          <p:cNvGrpSpPr/>
          <p:nvPr/>
        </p:nvGrpSpPr>
        <p:grpSpPr>
          <a:xfrm>
            <a:off x="1800225" y="1497806"/>
            <a:ext cx="12944475" cy="4366643"/>
            <a:chOff x="0" y="-85725"/>
            <a:chExt cx="17259300" cy="5822191"/>
          </a:xfrm>
        </p:grpSpPr>
        <p:sp>
          <p:nvSpPr>
            <p:cNvPr id="179" name="Google Shape;179;g3ad44e764b9_8_30"/>
            <p:cNvSpPr txBox="1"/>
            <p:nvPr/>
          </p:nvSpPr>
          <p:spPr>
            <a:xfrm>
              <a:off x="0" y="-85725"/>
              <a:ext cx="17259300" cy="16419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8000">
                  <a:solidFill>
                    <a:srgbClr val="D7E5BC"/>
                  </a:solidFill>
                  <a:latin typeface="Georgia"/>
                  <a:ea typeface="Georgia"/>
                  <a:cs typeface="Georgia"/>
                  <a:sym typeface="Georgia"/>
                </a:rPr>
                <a:t>Etaa 1</a:t>
              </a:r>
              <a:endParaRPr>
                <a:latin typeface="Georgia"/>
                <a:ea typeface="Georgia"/>
                <a:cs typeface="Georgia"/>
                <a:sym typeface="Georgia"/>
              </a:endParaRPr>
            </a:p>
          </p:txBody>
        </p:sp>
        <p:sp>
          <p:nvSpPr>
            <p:cNvPr id="180" name="Google Shape;180;g3ad44e764b9_8_30"/>
            <p:cNvSpPr txBox="1"/>
            <p:nvPr/>
          </p:nvSpPr>
          <p:spPr>
            <a:xfrm>
              <a:off x="0" y="2209812"/>
              <a:ext cx="17259300" cy="513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2500">
                  <a:solidFill>
                    <a:srgbClr val="D7E5BC"/>
                  </a:solidFill>
                  <a:latin typeface="Helvetica Neue"/>
                  <a:ea typeface="Helvetica Neue"/>
                  <a:cs typeface="Helvetica Neue"/>
                  <a:sym typeface="Helvetica Neue"/>
                </a:rPr>
                <a:t>Lorem Ipsum</a:t>
              </a:r>
              <a:endParaRPr/>
            </a:p>
          </p:txBody>
        </p:sp>
        <p:sp>
          <p:nvSpPr>
            <p:cNvPr id="181" name="Google Shape;181;g3ad44e764b9_8_30"/>
            <p:cNvSpPr txBox="1"/>
            <p:nvPr/>
          </p:nvSpPr>
          <p:spPr>
            <a:xfrm>
              <a:off x="0" y="3069166"/>
              <a:ext cx="13512000" cy="26673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2499">
                  <a:solidFill>
                    <a:srgbClr val="D7E5BC"/>
                  </a:solidFill>
                  <a:latin typeface="Helvetica Neue"/>
                  <a:ea typeface="Helvetica Neue"/>
                  <a:cs typeface="Helvetica Neue"/>
                  <a:sym typeface="Helvetica Neue"/>
                </a:rPr>
                <a:t>Lorem ipsum dolor sit amet, consectetur adipiscing elit. Nulla facilisi. Fusce ac felis sit amet nulla pulvinar dignissim. Sed ut perspiciatis unde omnis iste natus error sit voluptatem accusantium doloremque laudantium, totam rem aperiam.</a:t>
              </a:r>
              <a:endParaRPr/>
            </a:p>
          </p:txBody>
        </p:sp>
      </p:grpSp>
      <p:sp>
        <p:nvSpPr>
          <p:cNvPr id="182" name="Google Shape;182;g3ad44e764b9_8_30"/>
          <p:cNvSpPr/>
          <p:nvPr/>
        </p:nvSpPr>
        <p:spPr>
          <a:xfrm>
            <a:off x="666750" y="1497800"/>
            <a:ext cx="16957292" cy="7380928"/>
          </a:xfrm>
          <a:custGeom>
            <a:rect b="b" l="l" r="r" t="t"/>
            <a:pathLst>
              <a:path extrusionOk="0"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072A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83" name="Google Shape;183;g3ad44e764b9_8_30"/>
          <p:cNvPicPr preferRelativeResize="0"/>
          <p:nvPr/>
        </p:nvPicPr>
        <p:blipFill>
          <a:blip r:embed="rId3">
            <a:alphaModFix/>
          </a:blip>
          <a:stretch>
            <a:fillRect/>
          </a:stretch>
        </p:blipFill>
        <p:spPr>
          <a:xfrm>
            <a:off x="1138663" y="1942100"/>
            <a:ext cx="16010674" cy="6404275"/>
          </a:xfrm>
          <a:prstGeom prst="rect">
            <a:avLst/>
          </a:prstGeom>
          <a:solidFill>
            <a:srgbClr val="072A00"/>
          </a:solidFill>
          <a:ln>
            <a:noFill/>
          </a:ln>
        </p:spPr>
      </p:pic>
      <p:sp>
        <p:nvSpPr>
          <p:cNvPr id="184" name="Google Shape;184;g3ad44e764b9_8_30"/>
          <p:cNvSpPr txBox="1"/>
          <p:nvPr/>
        </p:nvSpPr>
        <p:spPr>
          <a:xfrm>
            <a:off x="1600200" y="91440"/>
            <a:ext cx="15087600" cy="15729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300"/>
              </a:spcBef>
              <a:spcAft>
                <a:spcPts val="1400"/>
              </a:spcAft>
              <a:buNone/>
            </a:pPr>
            <a:r>
              <a:rPr b="1" lang="en-US" sz="7200">
                <a:solidFill>
                  <a:schemeClr val="lt2"/>
                </a:solidFill>
                <a:latin typeface="Lexend"/>
                <a:ea typeface="Lexend"/>
                <a:cs typeface="Lexend"/>
                <a:sym typeface="Lexend"/>
              </a:rPr>
              <a:t>PLANILHA DE </a:t>
            </a:r>
            <a:r>
              <a:rPr b="1" lang="en-US" sz="7200">
                <a:solidFill>
                  <a:srgbClr val="1A3D16"/>
                </a:solidFill>
                <a:latin typeface="Lexend"/>
                <a:ea typeface="Lexend"/>
                <a:cs typeface="Lexend"/>
                <a:sym typeface="Lexend"/>
              </a:rPr>
              <a:t>EQUIPAMENTOS</a:t>
            </a:r>
            <a:endParaRPr sz="7200">
              <a:solidFill>
                <a:srgbClr val="1A3D16"/>
              </a:solidFill>
              <a:latin typeface="Lexend"/>
              <a:ea typeface="Lexend"/>
              <a:cs typeface="Lexend"/>
              <a:sym typeface="Lexe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A8A2F"/>
            </a:gs>
            <a:gs pos="100000">
              <a:srgbClr val="203E13"/>
            </a:gs>
          </a:gsLst>
          <a:path path="circle">
            <a:fillToRect b="50%" l="50%" r="50%" t="50%"/>
          </a:path>
          <a:tileRect/>
        </a:gradFill>
      </p:bgPr>
    </p:bg>
    <p:spTree>
      <p:nvGrpSpPr>
        <p:cNvPr id="188" name="Shape 188"/>
        <p:cNvGrpSpPr/>
        <p:nvPr/>
      </p:nvGrpSpPr>
      <p:grpSpPr>
        <a:xfrm>
          <a:off x="0" y="0"/>
          <a:ext cx="0" cy="0"/>
          <a:chOff x="0" y="0"/>
          <a:chExt cx="0" cy="0"/>
        </a:xfrm>
      </p:grpSpPr>
      <p:grpSp>
        <p:nvGrpSpPr>
          <p:cNvPr id="189" name="Google Shape;189;g3ad44e764b9_8_104"/>
          <p:cNvGrpSpPr/>
          <p:nvPr/>
        </p:nvGrpSpPr>
        <p:grpSpPr>
          <a:xfrm>
            <a:off x="1800225" y="3219459"/>
            <a:ext cx="12944475" cy="2644991"/>
            <a:chOff x="0" y="2209812"/>
            <a:chExt cx="17259300" cy="3526654"/>
          </a:xfrm>
        </p:grpSpPr>
        <p:sp>
          <p:nvSpPr>
            <p:cNvPr id="190" name="Google Shape;190;g3ad44e764b9_8_104"/>
            <p:cNvSpPr txBox="1"/>
            <p:nvPr/>
          </p:nvSpPr>
          <p:spPr>
            <a:xfrm>
              <a:off x="0" y="2209812"/>
              <a:ext cx="17259300" cy="513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2500">
                  <a:solidFill>
                    <a:srgbClr val="D7E5BC"/>
                  </a:solidFill>
                  <a:latin typeface="Helvetica Neue"/>
                  <a:ea typeface="Helvetica Neue"/>
                  <a:cs typeface="Helvetica Neue"/>
                  <a:sym typeface="Helvetica Neue"/>
                </a:rPr>
                <a:t>Lorem Ipsum</a:t>
              </a:r>
              <a:endParaRPr/>
            </a:p>
          </p:txBody>
        </p:sp>
        <p:sp>
          <p:nvSpPr>
            <p:cNvPr id="191" name="Google Shape;191;g3ad44e764b9_8_104"/>
            <p:cNvSpPr txBox="1"/>
            <p:nvPr/>
          </p:nvSpPr>
          <p:spPr>
            <a:xfrm>
              <a:off x="0" y="3069166"/>
              <a:ext cx="13512000" cy="26673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2499">
                  <a:solidFill>
                    <a:srgbClr val="D7E5BC"/>
                  </a:solidFill>
                  <a:latin typeface="Helvetica Neue"/>
                  <a:ea typeface="Helvetica Neue"/>
                  <a:cs typeface="Helvetica Neue"/>
                  <a:sym typeface="Helvetica Neue"/>
                </a:rPr>
                <a:t>Lorem ipsum dolor sit amet, consectetur adipiscing elit. Nulla facilisi. Fusce ac felis sit amet nulla pulvinar dignissim. Sed ut perspiciatis unde omnis iste natus error sit voluptatem accusantium doloremque laudantium, totam rem aperiam.</a:t>
              </a:r>
              <a:endParaRPr/>
            </a:p>
          </p:txBody>
        </p:sp>
      </p:grpSp>
      <p:sp>
        <p:nvSpPr>
          <p:cNvPr id="192" name="Google Shape;192;g3ad44e764b9_8_104"/>
          <p:cNvSpPr/>
          <p:nvPr/>
        </p:nvSpPr>
        <p:spPr>
          <a:xfrm>
            <a:off x="548650" y="1765925"/>
            <a:ext cx="17269869" cy="6773711"/>
          </a:xfrm>
          <a:custGeom>
            <a:rect b="b" l="l" r="r" t="t"/>
            <a:pathLst>
              <a:path extrusionOk="0"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072A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93" name="Google Shape;193;g3ad44e764b9_8_104"/>
          <p:cNvPicPr preferRelativeResize="0"/>
          <p:nvPr/>
        </p:nvPicPr>
        <p:blipFill>
          <a:blip r:embed="rId3">
            <a:alphaModFix/>
          </a:blip>
          <a:stretch>
            <a:fillRect/>
          </a:stretch>
        </p:blipFill>
        <p:spPr>
          <a:xfrm>
            <a:off x="849125" y="2236625"/>
            <a:ext cx="16592550" cy="5813758"/>
          </a:xfrm>
          <a:prstGeom prst="rect">
            <a:avLst/>
          </a:prstGeom>
          <a:noFill/>
          <a:ln>
            <a:noFill/>
          </a:ln>
        </p:spPr>
      </p:pic>
      <p:sp>
        <p:nvSpPr>
          <p:cNvPr id="194" name="Google Shape;194;g3ad44e764b9_8_104"/>
          <p:cNvSpPr txBox="1"/>
          <p:nvPr/>
        </p:nvSpPr>
        <p:spPr>
          <a:xfrm>
            <a:off x="1600200" y="457200"/>
            <a:ext cx="15087600" cy="15729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300"/>
              </a:spcBef>
              <a:spcAft>
                <a:spcPts val="1400"/>
              </a:spcAft>
              <a:buNone/>
            </a:pPr>
            <a:r>
              <a:rPr b="1" lang="en-US" sz="7200">
                <a:solidFill>
                  <a:schemeClr val="lt2"/>
                </a:solidFill>
                <a:latin typeface="Lexend"/>
                <a:ea typeface="Lexend"/>
                <a:cs typeface="Lexend"/>
                <a:sym typeface="Lexend"/>
              </a:rPr>
              <a:t>PLANILHA DE </a:t>
            </a:r>
            <a:r>
              <a:rPr b="1" lang="en-US" sz="7200">
                <a:solidFill>
                  <a:srgbClr val="1A3D16"/>
                </a:solidFill>
                <a:latin typeface="Lexend"/>
                <a:ea typeface="Lexend"/>
                <a:cs typeface="Lexend"/>
                <a:sym typeface="Lexend"/>
              </a:rPr>
              <a:t>EQUIPAMENTOS</a:t>
            </a:r>
            <a:endParaRPr sz="7200">
              <a:solidFill>
                <a:srgbClr val="1A3D16"/>
              </a:solidFill>
              <a:latin typeface="Lexend"/>
              <a:ea typeface="Lexend"/>
              <a:cs typeface="Lexend"/>
              <a:sym typeface="Lexen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A8A2F"/>
            </a:gs>
            <a:gs pos="100000">
              <a:srgbClr val="203E13"/>
            </a:gs>
          </a:gsLst>
          <a:path path="circle">
            <a:fillToRect b="50%" l="50%" r="50%" t="50%"/>
          </a:path>
          <a:tileRect/>
        </a:gradFill>
      </p:bgPr>
    </p:bg>
    <p:spTree>
      <p:nvGrpSpPr>
        <p:cNvPr id="198" name="Shape 198"/>
        <p:cNvGrpSpPr/>
        <p:nvPr/>
      </p:nvGrpSpPr>
      <p:grpSpPr>
        <a:xfrm>
          <a:off x="0" y="0"/>
          <a:ext cx="0" cy="0"/>
          <a:chOff x="0" y="0"/>
          <a:chExt cx="0" cy="0"/>
        </a:xfrm>
      </p:grpSpPr>
      <p:grpSp>
        <p:nvGrpSpPr>
          <p:cNvPr id="199" name="Google Shape;199;g3ad44e764b9_8_116"/>
          <p:cNvGrpSpPr/>
          <p:nvPr/>
        </p:nvGrpSpPr>
        <p:grpSpPr>
          <a:xfrm>
            <a:off x="1800225" y="3219459"/>
            <a:ext cx="12944475" cy="2644991"/>
            <a:chOff x="0" y="2209812"/>
            <a:chExt cx="17259300" cy="3526654"/>
          </a:xfrm>
        </p:grpSpPr>
        <p:sp>
          <p:nvSpPr>
            <p:cNvPr id="200" name="Google Shape;200;g3ad44e764b9_8_116"/>
            <p:cNvSpPr txBox="1"/>
            <p:nvPr/>
          </p:nvSpPr>
          <p:spPr>
            <a:xfrm>
              <a:off x="0" y="2209812"/>
              <a:ext cx="17259300" cy="513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2500">
                  <a:solidFill>
                    <a:srgbClr val="D7E5BC"/>
                  </a:solidFill>
                  <a:latin typeface="Helvetica Neue"/>
                  <a:ea typeface="Helvetica Neue"/>
                  <a:cs typeface="Helvetica Neue"/>
                  <a:sym typeface="Helvetica Neue"/>
                </a:rPr>
                <a:t>Lorem Ipsum</a:t>
              </a:r>
              <a:endParaRPr/>
            </a:p>
          </p:txBody>
        </p:sp>
        <p:sp>
          <p:nvSpPr>
            <p:cNvPr id="201" name="Google Shape;201;g3ad44e764b9_8_116"/>
            <p:cNvSpPr txBox="1"/>
            <p:nvPr/>
          </p:nvSpPr>
          <p:spPr>
            <a:xfrm>
              <a:off x="0" y="3069166"/>
              <a:ext cx="13512000" cy="26673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2499">
                  <a:solidFill>
                    <a:srgbClr val="D7E5BC"/>
                  </a:solidFill>
                  <a:latin typeface="Helvetica Neue"/>
                  <a:ea typeface="Helvetica Neue"/>
                  <a:cs typeface="Helvetica Neue"/>
                  <a:sym typeface="Helvetica Neue"/>
                </a:rPr>
                <a:t>Lorem ipsum dolor sit amet, consectetur adipiscing elit. Nulla facilisi. Fusce ac felis sit amet nulla pulvinar dignissim. Sed ut perspiciatis unde omnis iste natus error sit voluptatem accusantium doloremque laudantium, totam rem aperiam.</a:t>
              </a:r>
              <a:endParaRPr/>
            </a:p>
          </p:txBody>
        </p:sp>
      </p:grpSp>
      <p:sp>
        <p:nvSpPr>
          <p:cNvPr id="202" name="Google Shape;202;g3ad44e764b9_8_116"/>
          <p:cNvSpPr/>
          <p:nvPr/>
        </p:nvSpPr>
        <p:spPr>
          <a:xfrm>
            <a:off x="666750" y="2023100"/>
            <a:ext cx="16957292" cy="6307982"/>
          </a:xfrm>
          <a:custGeom>
            <a:rect b="b" l="l" r="r" t="t"/>
            <a:pathLst>
              <a:path extrusionOk="0" h="2358124" w="4465383">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072A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03" name="Google Shape;203;g3ad44e764b9_8_116"/>
          <p:cNvPicPr preferRelativeResize="0"/>
          <p:nvPr/>
        </p:nvPicPr>
        <p:blipFill>
          <a:blip r:embed="rId3">
            <a:alphaModFix/>
          </a:blip>
          <a:stretch>
            <a:fillRect/>
          </a:stretch>
        </p:blipFill>
        <p:spPr>
          <a:xfrm>
            <a:off x="1043537" y="2487238"/>
            <a:ext cx="16200921" cy="5314000"/>
          </a:xfrm>
          <a:prstGeom prst="rect">
            <a:avLst/>
          </a:prstGeom>
          <a:noFill/>
          <a:ln>
            <a:noFill/>
          </a:ln>
        </p:spPr>
      </p:pic>
      <p:sp>
        <p:nvSpPr>
          <p:cNvPr id="204" name="Google Shape;204;g3ad44e764b9_8_116"/>
          <p:cNvSpPr txBox="1"/>
          <p:nvPr/>
        </p:nvSpPr>
        <p:spPr>
          <a:xfrm>
            <a:off x="1600200" y="457200"/>
            <a:ext cx="15087600" cy="15729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300"/>
              </a:spcBef>
              <a:spcAft>
                <a:spcPts val="1400"/>
              </a:spcAft>
              <a:buNone/>
            </a:pPr>
            <a:r>
              <a:rPr b="1" lang="en-US" sz="7200">
                <a:solidFill>
                  <a:schemeClr val="lt2"/>
                </a:solidFill>
                <a:latin typeface="Lexend"/>
                <a:ea typeface="Lexend"/>
                <a:cs typeface="Lexend"/>
                <a:sym typeface="Lexend"/>
              </a:rPr>
              <a:t>PLANILHA DE </a:t>
            </a:r>
            <a:r>
              <a:rPr b="1" lang="en-US" sz="7200">
                <a:solidFill>
                  <a:srgbClr val="1A3D16"/>
                </a:solidFill>
                <a:latin typeface="Lexend"/>
                <a:ea typeface="Lexend"/>
                <a:cs typeface="Lexend"/>
                <a:sym typeface="Lexend"/>
              </a:rPr>
              <a:t>EQUIPAMENTOS</a:t>
            </a:r>
            <a:endParaRPr sz="7200">
              <a:solidFill>
                <a:srgbClr val="1A3D16"/>
              </a:solidFill>
              <a:latin typeface="Lexend"/>
              <a:ea typeface="Lexend"/>
              <a:cs typeface="Lexend"/>
              <a:sym typeface="Lexen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A8A2F"/>
            </a:gs>
            <a:gs pos="100000">
              <a:srgbClr val="203E13"/>
            </a:gs>
          </a:gsLst>
          <a:path path="circle">
            <a:fillToRect b="50%" l="50%" r="50%" t="50%"/>
          </a:path>
          <a:tileRect/>
        </a:gradFill>
      </p:bgPr>
    </p:bg>
    <p:spTree>
      <p:nvGrpSpPr>
        <p:cNvPr id="208" name="Shape 208"/>
        <p:cNvGrpSpPr/>
        <p:nvPr/>
      </p:nvGrpSpPr>
      <p:grpSpPr>
        <a:xfrm>
          <a:off x="0" y="0"/>
          <a:ext cx="0" cy="0"/>
          <a:chOff x="0" y="0"/>
          <a:chExt cx="0" cy="0"/>
        </a:xfrm>
      </p:grpSpPr>
      <p:sp>
        <p:nvSpPr>
          <p:cNvPr id="209" name="Google Shape;209;p4"/>
          <p:cNvSpPr txBox="1"/>
          <p:nvPr/>
        </p:nvSpPr>
        <p:spPr>
          <a:xfrm>
            <a:off x="1141425" y="3579547"/>
            <a:ext cx="14475000" cy="6707400"/>
          </a:xfrm>
          <a:prstGeom prst="rect">
            <a:avLst/>
          </a:prstGeom>
          <a:noFill/>
          <a:ln>
            <a:noFill/>
          </a:ln>
        </p:spPr>
        <p:txBody>
          <a:bodyPr anchorCtr="0" anchor="t" bIns="0" lIns="0" spcFirstLastPara="1" rIns="0" wrap="square" tIns="0">
            <a:noAutofit/>
          </a:bodyPr>
          <a:lstStyle/>
          <a:p>
            <a:pPr indent="-400050" lvl="0" marL="457200" rtl="0" algn="just">
              <a:lnSpc>
                <a:spcPct val="200000"/>
              </a:lnSpc>
              <a:spcBef>
                <a:spcPts val="0"/>
              </a:spcBef>
              <a:spcAft>
                <a:spcPts val="0"/>
              </a:spcAft>
              <a:buClr>
                <a:schemeClr val="lt1"/>
              </a:buClr>
              <a:buSzPts val="2700"/>
              <a:buFont typeface="Helvetica Neue"/>
              <a:buChar char="●"/>
            </a:pPr>
            <a:r>
              <a:rPr lang="en-US" sz="2700">
                <a:solidFill>
                  <a:schemeClr val="lt1"/>
                </a:solidFill>
                <a:latin typeface="Helvetica Neue"/>
                <a:ea typeface="Helvetica Neue"/>
                <a:cs typeface="Helvetica Neue"/>
                <a:sym typeface="Helvetica Neue"/>
              </a:rPr>
              <a:t>Utilização da AWS como provedor cloud e do VirtualBox para a implantação local dos serviços.</a:t>
            </a:r>
            <a:endParaRPr sz="2700">
              <a:solidFill>
                <a:schemeClr val="lt1"/>
              </a:solidFill>
              <a:latin typeface="Helvetica Neue"/>
              <a:ea typeface="Helvetica Neue"/>
              <a:cs typeface="Helvetica Neue"/>
              <a:sym typeface="Helvetica Neue"/>
            </a:endParaRPr>
          </a:p>
          <a:p>
            <a:pPr indent="-400050" lvl="0" marL="457200" rtl="0" algn="just">
              <a:lnSpc>
                <a:spcPct val="200000"/>
              </a:lnSpc>
              <a:spcBef>
                <a:spcPts val="0"/>
              </a:spcBef>
              <a:spcAft>
                <a:spcPts val="0"/>
              </a:spcAft>
              <a:buClr>
                <a:schemeClr val="lt1"/>
              </a:buClr>
              <a:buSzPts val="2700"/>
              <a:buFont typeface="Helvetica Neue"/>
              <a:buChar char="●"/>
            </a:pPr>
            <a:r>
              <a:rPr lang="en-US" sz="2700">
                <a:solidFill>
                  <a:schemeClr val="lt1"/>
                </a:solidFill>
                <a:latin typeface="Helvetica Neue"/>
                <a:ea typeface="Helvetica Neue"/>
                <a:cs typeface="Helvetica Neue"/>
                <a:sym typeface="Helvetica Neue"/>
              </a:rPr>
              <a:t>Serviços de DHCP e Active Directory com GPO executados exclusivamente no ambiente do VirtualBox.</a:t>
            </a:r>
            <a:endParaRPr sz="2700">
              <a:solidFill>
                <a:schemeClr val="lt1"/>
              </a:solidFill>
              <a:latin typeface="Helvetica Neue"/>
              <a:ea typeface="Helvetica Neue"/>
              <a:cs typeface="Helvetica Neue"/>
              <a:sym typeface="Helvetica Neue"/>
            </a:endParaRPr>
          </a:p>
          <a:p>
            <a:pPr indent="-400050" lvl="0" marL="457200" rtl="0" algn="just">
              <a:lnSpc>
                <a:spcPct val="200000"/>
              </a:lnSpc>
              <a:spcBef>
                <a:spcPts val="0"/>
              </a:spcBef>
              <a:spcAft>
                <a:spcPts val="0"/>
              </a:spcAft>
              <a:buClr>
                <a:schemeClr val="lt1"/>
              </a:buClr>
              <a:buSzPts val="2700"/>
              <a:buFont typeface="Helvetica Neue"/>
              <a:buChar char="●"/>
            </a:pPr>
            <a:r>
              <a:rPr lang="en-US" sz="2700">
                <a:solidFill>
                  <a:schemeClr val="lt1"/>
                </a:solidFill>
                <a:latin typeface="Helvetica Neue"/>
                <a:ea typeface="Helvetica Neue"/>
                <a:cs typeface="Helvetica Neue"/>
                <a:sym typeface="Helvetica Neue"/>
              </a:rPr>
              <a:t>Testes realizados para validar o funcionamento dos serviços tanto localmente quanto na nuvem.</a:t>
            </a:r>
            <a:endParaRPr sz="2700">
              <a:solidFill>
                <a:schemeClr val="lt1"/>
              </a:solidFill>
              <a:latin typeface="Helvetica Neue"/>
              <a:ea typeface="Helvetica Neue"/>
              <a:cs typeface="Helvetica Neue"/>
              <a:sym typeface="Helvetica Neue"/>
            </a:endParaRPr>
          </a:p>
          <a:p>
            <a:pPr indent="-400050" lvl="0" marL="457200" rtl="0" algn="just">
              <a:lnSpc>
                <a:spcPct val="200000"/>
              </a:lnSpc>
              <a:spcBef>
                <a:spcPts val="0"/>
              </a:spcBef>
              <a:spcAft>
                <a:spcPts val="0"/>
              </a:spcAft>
              <a:buClr>
                <a:schemeClr val="lt1"/>
              </a:buClr>
              <a:buSzPts val="2700"/>
              <a:buFont typeface="Helvetica Neue"/>
              <a:buChar char="●"/>
            </a:pPr>
            <a:r>
              <a:rPr lang="en-US" sz="2700">
                <a:solidFill>
                  <a:schemeClr val="lt1"/>
                </a:solidFill>
                <a:latin typeface="Helvetica Neue"/>
                <a:ea typeface="Helvetica Neue"/>
                <a:cs typeface="Helvetica Neue"/>
                <a:sym typeface="Helvetica Neue"/>
              </a:rPr>
              <a:t>Configuração adequada dos ambientes AWS e VirtualBox para garantir conectividade entre servidores e clientes.</a:t>
            </a:r>
            <a:endParaRPr sz="2700">
              <a:solidFill>
                <a:schemeClr val="lt1"/>
              </a:solidFill>
              <a:latin typeface="Helvetica Neue"/>
              <a:ea typeface="Helvetica Neue"/>
              <a:cs typeface="Helvetica Neue"/>
              <a:sym typeface="Helvetica Neue"/>
            </a:endParaRPr>
          </a:p>
          <a:p>
            <a:pPr indent="0" lvl="0" marL="457200" rtl="0" algn="just">
              <a:lnSpc>
                <a:spcPct val="140016"/>
              </a:lnSpc>
              <a:spcBef>
                <a:spcPts val="0"/>
              </a:spcBef>
              <a:spcAft>
                <a:spcPts val="0"/>
              </a:spcAft>
              <a:buNone/>
            </a:pPr>
            <a:r>
              <a:t/>
            </a:r>
            <a:endParaRPr sz="2700">
              <a:solidFill>
                <a:schemeClr val="lt1"/>
              </a:solidFill>
              <a:latin typeface="Helvetica Neue"/>
              <a:ea typeface="Helvetica Neue"/>
              <a:cs typeface="Helvetica Neue"/>
              <a:sym typeface="Helvetica Neue"/>
            </a:endParaRPr>
          </a:p>
          <a:p>
            <a:pPr indent="0" lvl="0" marL="0" rtl="0" algn="just">
              <a:lnSpc>
                <a:spcPct val="140016"/>
              </a:lnSpc>
              <a:spcBef>
                <a:spcPts val="0"/>
              </a:spcBef>
              <a:spcAft>
                <a:spcPts val="0"/>
              </a:spcAft>
              <a:buNone/>
            </a:pPr>
            <a:r>
              <a:t/>
            </a:r>
            <a:endParaRPr sz="2700">
              <a:solidFill>
                <a:schemeClr val="lt1"/>
              </a:solidFill>
              <a:latin typeface="Helvetica Neue"/>
              <a:ea typeface="Helvetica Neue"/>
              <a:cs typeface="Helvetica Neue"/>
              <a:sym typeface="Helvetica Neue"/>
            </a:endParaRPr>
          </a:p>
          <a:p>
            <a:pPr indent="0" lvl="0" marL="0" rtl="0" algn="just">
              <a:lnSpc>
                <a:spcPct val="140016"/>
              </a:lnSpc>
              <a:spcBef>
                <a:spcPts val="0"/>
              </a:spcBef>
              <a:spcAft>
                <a:spcPts val="0"/>
              </a:spcAft>
              <a:buNone/>
            </a:pPr>
            <a:r>
              <a:t/>
            </a:r>
            <a:endParaRPr b="1" sz="2900">
              <a:solidFill>
                <a:schemeClr val="lt1"/>
              </a:solidFill>
              <a:latin typeface="Helvetica Neue"/>
              <a:ea typeface="Helvetica Neue"/>
              <a:cs typeface="Helvetica Neue"/>
              <a:sym typeface="Helvetica Neue"/>
            </a:endParaRPr>
          </a:p>
          <a:p>
            <a:pPr indent="0" lvl="0" marL="0" marR="0" rtl="0" algn="just">
              <a:lnSpc>
                <a:spcPct val="140016"/>
              </a:lnSpc>
              <a:spcBef>
                <a:spcPts val="0"/>
              </a:spcBef>
              <a:spcAft>
                <a:spcPts val="0"/>
              </a:spcAft>
              <a:buNone/>
            </a:pPr>
            <a:r>
              <a:t/>
            </a:r>
            <a:endParaRPr sz="2499">
              <a:solidFill>
                <a:srgbClr val="D7E5BC"/>
              </a:solidFill>
              <a:latin typeface="Helvetica Neue"/>
              <a:ea typeface="Helvetica Neue"/>
              <a:cs typeface="Helvetica Neue"/>
              <a:sym typeface="Helvetica Neue"/>
            </a:endParaRPr>
          </a:p>
          <a:p>
            <a:pPr indent="0" lvl="0" marL="0" marR="0" rtl="0" algn="just">
              <a:lnSpc>
                <a:spcPct val="140016"/>
              </a:lnSpc>
              <a:spcBef>
                <a:spcPts val="0"/>
              </a:spcBef>
              <a:spcAft>
                <a:spcPts val="0"/>
              </a:spcAft>
              <a:buNone/>
            </a:pPr>
            <a:r>
              <a:t/>
            </a:r>
            <a:endParaRPr sz="2499">
              <a:solidFill>
                <a:srgbClr val="D7E5BC"/>
              </a:solidFill>
              <a:latin typeface="Helvetica Neue"/>
              <a:ea typeface="Helvetica Neue"/>
              <a:cs typeface="Helvetica Neue"/>
              <a:sym typeface="Helvetica Neue"/>
            </a:endParaRPr>
          </a:p>
          <a:p>
            <a:pPr indent="0" lvl="0" marL="0" marR="0" rtl="0" algn="just">
              <a:lnSpc>
                <a:spcPct val="140016"/>
              </a:lnSpc>
              <a:spcBef>
                <a:spcPts val="0"/>
              </a:spcBef>
              <a:spcAft>
                <a:spcPts val="0"/>
              </a:spcAft>
              <a:buNone/>
            </a:pPr>
            <a:r>
              <a:t/>
            </a:r>
            <a:endParaRPr sz="2499">
              <a:solidFill>
                <a:srgbClr val="D7E5BC"/>
              </a:solidFill>
              <a:latin typeface="Helvetica Neue"/>
              <a:ea typeface="Helvetica Neue"/>
              <a:cs typeface="Helvetica Neue"/>
              <a:sym typeface="Helvetica Neue"/>
            </a:endParaRPr>
          </a:p>
        </p:txBody>
      </p:sp>
      <p:sp>
        <p:nvSpPr>
          <p:cNvPr id="210" name="Google Shape;210;p4"/>
          <p:cNvSpPr txBox="1"/>
          <p:nvPr/>
        </p:nvSpPr>
        <p:spPr>
          <a:xfrm>
            <a:off x="1028700" y="368000"/>
            <a:ext cx="3000000" cy="95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5014">
                <a:solidFill>
                  <a:srgbClr val="D7E5BC"/>
                </a:solidFill>
                <a:latin typeface="Helvetica Neue"/>
                <a:ea typeface="Helvetica Neue"/>
                <a:cs typeface="Helvetica Neue"/>
                <a:sym typeface="Helvetica Neue"/>
              </a:rPr>
              <a:t>ETAPA 2</a:t>
            </a:r>
            <a:endParaRPr>
              <a:solidFill>
                <a:srgbClr val="D7E5BC"/>
              </a:solidFill>
              <a:latin typeface="Georgia"/>
              <a:ea typeface="Georgia"/>
              <a:cs typeface="Georgia"/>
              <a:sym typeface="Georgia"/>
            </a:endParaRPr>
          </a:p>
        </p:txBody>
      </p:sp>
      <p:sp>
        <p:nvSpPr>
          <p:cNvPr id="211" name="Google Shape;211;p4"/>
          <p:cNvSpPr txBox="1"/>
          <p:nvPr/>
        </p:nvSpPr>
        <p:spPr>
          <a:xfrm>
            <a:off x="1028700" y="1324400"/>
            <a:ext cx="11576400" cy="21303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US" sz="7900">
                <a:solidFill>
                  <a:schemeClr val="lt2"/>
                </a:solidFill>
                <a:latin typeface="Lexend"/>
                <a:ea typeface="Lexend"/>
                <a:cs typeface="Lexend"/>
                <a:sym typeface="Lexend"/>
              </a:rPr>
              <a:t>CONFIGURAÇÃO DOS </a:t>
            </a:r>
            <a:r>
              <a:rPr b="1" lang="en-US" sz="7900">
                <a:solidFill>
                  <a:srgbClr val="1A3D16"/>
                </a:solidFill>
                <a:latin typeface="Lexend"/>
                <a:ea typeface="Lexend"/>
                <a:cs typeface="Lexend"/>
                <a:sym typeface="Lexend"/>
              </a:rPr>
              <a:t>AMBIENTES</a:t>
            </a:r>
            <a:endParaRPr>
              <a:solidFill>
                <a:srgbClr val="1A3D16"/>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07014"/>
            </a:gs>
            <a:gs pos="100000">
              <a:srgbClr val="203E13"/>
            </a:gs>
          </a:gsLst>
          <a:path path="circle">
            <a:fillToRect b="50%" l="50%" r="50%" t="50%"/>
          </a:path>
          <a:tileRect/>
        </a:gradFill>
      </p:bgPr>
    </p:bg>
    <p:spTree>
      <p:nvGrpSpPr>
        <p:cNvPr id="215" name="Shape 215"/>
        <p:cNvGrpSpPr/>
        <p:nvPr/>
      </p:nvGrpSpPr>
      <p:grpSpPr>
        <a:xfrm>
          <a:off x="0" y="0"/>
          <a:ext cx="0" cy="0"/>
          <a:chOff x="0" y="0"/>
          <a:chExt cx="0" cy="0"/>
        </a:xfrm>
      </p:grpSpPr>
      <p:sp>
        <p:nvSpPr>
          <p:cNvPr id="216" name="Google Shape;216;p5"/>
          <p:cNvSpPr txBox="1"/>
          <p:nvPr/>
        </p:nvSpPr>
        <p:spPr>
          <a:xfrm>
            <a:off x="3820050" y="652200"/>
            <a:ext cx="10647900" cy="3177000"/>
          </a:xfrm>
          <a:prstGeom prst="rect">
            <a:avLst/>
          </a:prstGeom>
          <a:noFill/>
          <a:ln>
            <a:noFill/>
          </a:ln>
        </p:spPr>
        <p:txBody>
          <a:bodyPr anchorCtr="0" anchor="t" bIns="0" lIns="0" spcFirstLastPara="1" rIns="0" wrap="square" tIns="0">
            <a:spAutoFit/>
          </a:bodyPr>
          <a:lstStyle/>
          <a:p>
            <a:pPr indent="0" lvl="0" marL="0" rtl="0" algn="ctr">
              <a:lnSpc>
                <a:spcPct val="80000"/>
              </a:lnSpc>
              <a:spcBef>
                <a:spcPts val="0"/>
              </a:spcBef>
              <a:spcAft>
                <a:spcPts val="0"/>
              </a:spcAft>
              <a:buClr>
                <a:schemeClr val="dk1"/>
              </a:buClr>
              <a:buSzPts val="1100"/>
              <a:buFont typeface="Arial"/>
              <a:buNone/>
            </a:pPr>
            <a:r>
              <a:rPr b="1" lang="en-US" sz="7900">
                <a:solidFill>
                  <a:schemeClr val="lt2"/>
                </a:solidFill>
                <a:latin typeface="Lexend"/>
                <a:ea typeface="Lexend"/>
                <a:cs typeface="Lexend"/>
                <a:sym typeface="Lexend"/>
              </a:rPr>
              <a:t>TESTES DOS </a:t>
            </a:r>
            <a:r>
              <a:rPr b="1" lang="en-US" sz="7900">
                <a:solidFill>
                  <a:srgbClr val="1A3D16"/>
                </a:solidFill>
                <a:latin typeface="Lexend"/>
                <a:ea typeface="Lexend"/>
                <a:cs typeface="Lexend"/>
                <a:sym typeface="Lexend"/>
              </a:rPr>
              <a:t>SERVIÇOS</a:t>
            </a:r>
            <a:endParaRPr>
              <a:solidFill>
                <a:srgbClr val="1A3D16"/>
              </a:solidFill>
            </a:endParaRPr>
          </a:p>
          <a:p>
            <a:pPr indent="0" lvl="0" marL="0" marR="0" rtl="0" algn="ctr">
              <a:lnSpc>
                <a:spcPct val="100000"/>
              </a:lnSpc>
              <a:spcBef>
                <a:spcPts val="0"/>
              </a:spcBef>
              <a:spcAft>
                <a:spcPts val="0"/>
              </a:spcAft>
              <a:buNone/>
            </a:pPr>
            <a:r>
              <a:t/>
            </a:r>
            <a:endParaRPr sz="8000">
              <a:solidFill>
                <a:srgbClr val="D7E5BC"/>
              </a:solidFill>
              <a:latin typeface="Georgia"/>
              <a:ea typeface="Georgia"/>
              <a:cs typeface="Georgia"/>
              <a:sym typeface="Georgia"/>
            </a:endParaRPr>
          </a:p>
        </p:txBody>
      </p:sp>
      <p:sp>
        <p:nvSpPr>
          <p:cNvPr id="217" name="Google Shape;217;p5"/>
          <p:cNvSpPr txBox="1"/>
          <p:nvPr/>
        </p:nvSpPr>
        <p:spPr>
          <a:xfrm>
            <a:off x="1072075" y="3429000"/>
            <a:ext cx="8681100" cy="6359700"/>
          </a:xfrm>
          <a:prstGeom prst="rect">
            <a:avLst/>
          </a:prstGeom>
          <a:noFill/>
          <a:ln>
            <a:noFill/>
          </a:ln>
        </p:spPr>
        <p:txBody>
          <a:bodyPr anchorCtr="0" anchor="t" bIns="0" lIns="0" spcFirstLastPara="1" rIns="0" wrap="square" tIns="0">
            <a:noAutofit/>
          </a:bodyPr>
          <a:lstStyle/>
          <a:p>
            <a:pPr indent="0" lvl="0" marL="0" marR="0" rtl="0" algn="just">
              <a:lnSpc>
                <a:spcPct val="140016"/>
              </a:lnSpc>
              <a:spcBef>
                <a:spcPts val="0"/>
              </a:spcBef>
              <a:spcAft>
                <a:spcPts val="0"/>
              </a:spcAft>
              <a:buNone/>
            </a:pPr>
            <a:r>
              <a:t/>
            </a:r>
            <a:endParaRPr sz="2700">
              <a:solidFill>
                <a:srgbClr val="D7E5BC"/>
              </a:solidFill>
              <a:latin typeface="Helvetica Neue"/>
              <a:ea typeface="Helvetica Neue"/>
              <a:cs typeface="Helvetica Neue"/>
              <a:sym typeface="Helvetica Neue"/>
            </a:endParaRPr>
          </a:p>
          <a:p>
            <a:pPr indent="-400050" lvl="0" marL="457200" rtl="0" algn="l">
              <a:lnSpc>
                <a:spcPct val="115000"/>
              </a:lnSpc>
              <a:spcBef>
                <a:spcPts val="0"/>
              </a:spcBef>
              <a:spcAft>
                <a:spcPts val="0"/>
              </a:spcAft>
              <a:buClr>
                <a:schemeClr val="lt1"/>
              </a:buClr>
              <a:buSzPts val="2700"/>
              <a:buFont typeface="Helvetica Neue"/>
              <a:buChar char="●"/>
            </a:pPr>
            <a:r>
              <a:rPr lang="en-US" sz="2700">
                <a:solidFill>
                  <a:schemeClr val="lt1"/>
                </a:solidFill>
                <a:latin typeface="Helvetica Neue"/>
                <a:ea typeface="Helvetica Neue"/>
                <a:cs typeface="Helvetica Neue"/>
                <a:sym typeface="Helvetica Neue"/>
              </a:rPr>
              <a:t>Banco de dados aceitando conexões com clientes externos.​</a:t>
            </a:r>
            <a:endParaRPr sz="2700">
              <a:solidFill>
                <a:schemeClr val="lt1"/>
              </a:solidFill>
              <a:latin typeface="Helvetica Neue"/>
              <a:ea typeface="Helvetica Neue"/>
              <a:cs typeface="Helvetica Neue"/>
              <a:sym typeface="Helvetica Neue"/>
            </a:endParaRPr>
          </a:p>
          <a:p>
            <a:pPr indent="-400050" lvl="0" marL="457200" rtl="0" algn="l">
              <a:lnSpc>
                <a:spcPct val="115000"/>
              </a:lnSpc>
              <a:spcBef>
                <a:spcPts val="0"/>
              </a:spcBef>
              <a:spcAft>
                <a:spcPts val="0"/>
              </a:spcAft>
              <a:buClr>
                <a:schemeClr val="lt1"/>
              </a:buClr>
              <a:buSzPts val="2700"/>
              <a:buFont typeface="Helvetica Neue"/>
              <a:buChar char="●"/>
            </a:pPr>
            <a:r>
              <a:rPr lang="en-US" sz="2700">
                <a:solidFill>
                  <a:schemeClr val="lt1"/>
                </a:solidFill>
                <a:latin typeface="Helvetica Neue"/>
                <a:ea typeface="Helvetica Neue"/>
                <a:cs typeface="Helvetica Neue"/>
                <a:sym typeface="Helvetica Neue"/>
              </a:rPr>
              <a:t>Conexão com servidor FTP(File Transfer Protocol) e operações para listar e criar diretórios remotos funcionando corretamente.​</a:t>
            </a:r>
            <a:endParaRPr sz="2700">
              <a:solidFill>
                <a:schemeClr val="lt1"/>
              </a:solidFill>
              <a:latin typeface="Helvetica Neue"/>
              <a:ea typeface="Helvetica Neue"/>
              <a:cs typeface="Helvetica Neue"/>
              <a:sym typeface="Helvetica Neue"/>
            </a:endParaRPr>
          </a:p>
          <a:p>
            <a:pPr indent="-400050" lvl="0" marL="457200" rtl="0" algn="l">
              <a:lnSpc>
                <a:spcPct val="115000"/>
              </a:lnSpc>
              <a:spcBef>
                <a:spcPts val="0"/>
              </a:spcBef>
              <a:spcAft>
                <a:spcPts val="0"/>
              </a:spcAft>
              <a:buClr>
                <a:schemeClr val="lt1"/>
              </a:buClr>
              <a:buSzPts val="2700"/>
              <a:buFont typeface="Helvetica Neue"/>
              <a:buChar char="●"/>
            </a:pPr>
            <a:r>
              <a:rPr lang="en-US" sz="2700">
                <a:solidFill>
                  <a:schemeClr val="lt1"/>
                </a:solidFill>
                <a:latin typeface="Helvetica Neue"/>
                <a:ea typeface="Helvetica Neue"/>
                <a:cs typeface="Helvetica Neue"/>
                <a:sym typeface="Helvetica Neue"/>
              </a:rPr>
              <a:t>Edição do conteúdo html do servidor Apache web funcionando corretamente.</a:t>
            </a:r>
            <a:endParaRPr sz="2700">
              <a:solidFill>
                <a:schemeClr val="lt1"/>
              </a:solidFill>
              <a:latin typeface="Helvetica Neue"/>
              <a:ea typeface="Helvetica Neue"/>
              <a:cs typeface="Helvetica Neue"/>
              <a:sym typeface="Helvetica Neue"/>
            </a:endParaRPr>
          </a:p>
          <a:p>
            <a:pPr indent="-400050" lvl="0" marL="457200" rtl="0" algn="l">
              <a:lnSpc>
                <a:spcPct val="115000"/>
              </a:lnSpc>
              <a:spcBef>
                <a:spcPts val="0"/>
              </a:spcBef>
              <a:spcAft>
                <a:spcPts val="0"/>
              </a:spcAft>
              <a:buClr>
                <a:schemeClr val="lt1"/>
              </a:buClr>
              <a:buSzPts val="2700"/>
              <a:buFont typeface="Helvetica Neue"/>
              <a:buChar char="●"/>
            </a:pPr>
            <a:r>
              <a:rPr lang="en-US" sz="2700">
                <a:solidFill>
                  <a:schemeClr val="lt1"/>
                </a:solidFill>
                <a:latin typeface="Helvetica Neue"/>
                <a:ea typeface="Helvetica Neue"/>
                <a:cs typeface="Helvetica Neue"/>
                <a:sym typeface="Helvetica Neue"/>
              </a:rPr>
              <a:t>Alta disponibilidade do domínio do servidor DNS(Domain Name System) .​</a:t>
            </a:r>
            <a:endParaRPr sz="2700">
              <a:solidFill>
                <a:schemeClr val="lt1"/>
              </a:solidFill>
              <a:latin typeface="Helvetica Neue"/>
              <a:ea typeface="Helvetica Neue"/>
              <a:cs typeface="Helvetica Neue"/>
              <a:sym typeface="Helvetica Neue"/>
            </a:endParaRPr>
          </a:p>
          <a:p>
            <a:pPr indent="-400050" lvl="0" marL="457200" rtl="0" algn="l">
              <a:lnSpc>
                <a:spcPct val="115000"/>
              </a:lnSpc>
              <a:spcBef>
                <a:spcPts val="0"/>
              </a:spcBef>
              <a:spcAft>
                <a:spcPts val="0"/>
              </a:spcAft>
              <a:buClr>
                <a:schemeClr val="lt1"/>
              </a:buClr>
              <a:buSzPts val="2700"/>
              <a:buFont typeface="Helvetica Neue"/>
              <a:buChar char="●"/>
            </a:pPr>
            <a:r>
              <a:rPr lang="en-US" sz="2700">
                <a:solidFill>
                  <a:schemeClr val="lt1"/>
                </a:solidFill>
                <a:latin typeface="Helvetica Neue"/>
                <a:ea typeface="Helvetica Neue"/>
                <a:cs typeface="Helvetica Neue"/>
                <a:sym typeface="Helvetica Neue"/>
              </a:rPr>
              <a:t>Atualização em tempo real dos arquivos no servidor local pelo próprio NFS.​</a:t>
            </a:r>
            <a:endParaRPr sz="2700">
              <a:solidFill>
                <a:schemeClr val="lt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2700">
              <a:solidFill>
                <a:schemeClr val="lt1"/>
              </a:solidFill>
              <a:latin typeface="Helvetica Neue"/>
              <a:ea typeface="Helvetica Neue"/>
              <a:cs typeface="Helvetica Neue"/>
              <a:sym typeface="Helvetica Neue"/>
            </a:endParaRPr>
          </a:p>
          <a:p>
            <a:pPr indent="-184213" lvl="0" marL="342900" marR="0" rtl="0" algn="l">
              <a:lnSpc>
                <a:spcPct val="140016"/>
              </a:lnSpc>
              <a:spcBef>
                <a:spcPts val="0"/>
              </a:spcBef>
              <a:spcAft>
                <a:spcPts val="0"/>
              </a:spcAft>
              <a:buClr>
                <a:schemeClr val="dk1"/>
              </a:buClr>
              <a:buSzPts val="2499"/>
              <a:buFont typeface="Arial"/>
              <a:buNone/>
            </a:pPr>
            <a:r>
              <a:t/>
            </a:r>
            <a:endParaRPr sz="2700">
              <a:solidFill>
                <a:srgbClr val="D7E5BC"/>
              </a:solidFill>
              <a:latin typeface="Helvetica Neue"/>
              <a:ea typeface="Helvetica Neue"/>
              <a:cs typeface="Helvetica Neue"/>
              <a:sym typeface="Helvetica Neue"/>
            </a:endParaRPr>
          </a:p>
          <a:p>
            <a:pPr indent="-184213" lvl="0" marL="342900" marR="0" rtl="0" algn="l">
              <a:lnSpc>
                <a:spcPct val="140016"/>
              </a:lnSpc>
              <a:spcBef>
                <a:spcPts val="0"/>
              </a:spcBef>
              <a:spcAft>
                <a:spcPts val="0"/>
              </a:spcAft>
              <a:buClr>
                <a:schemeClr val="dk1"/>
              </a:buClr>
              <a:buSzPts val="2499"/>
              <a:buFont typeface="Arial"/>
              <a:buNone/>
            </a:pPr>
            <a:r>
              <a:t/>
            </a:r>
            <a:endParaRPr sz="2700" u="none" strike="noStrike">
              <a:solidFill>
                <a:srgbClr val="D7E5BC"/>
              </a:solidFill>
              <a:latin typeface="Helvetica Neue"/>
              <a:ea typeface="Helvetica Neue"/>
              <a:cs typeface="Helvetica Neue"/>
              <a:sym typeface="Helvetica Neue"/>
            </a:endParaRPr>
          </a:p>
          <a:p>
            <a:pPr indent="-184213" lvl="0" marL="342900" marR="0" rtl="0" algn="l">
              <a:lnSpc>
                <a:spcPct val="140016"/>
              </a:lnSpc>
              <a:spcBef>
                <a:spcPts val="0"/>
              </a:spcBef>
              <a:spcAft>
                <a:spcPts val="0"/>
              </a:spcAft>
              <a:buClr>
                <a:schemeClr val="dk1"/>
              </a:buClr>
              <a:buSzPts val="2499"/>
              <a:buFont typeface="Arial"/>
              <a:buNone/>
            </a:pPr>
            <a:r>
              <a:t/>
            </a:r>
            <a:endParaRPr sz="2700" u="none" strike="noStrike">
              <a:solidFill>
                <a:srgbClr val="D7E5BC"/>
              </a:solidFill>
              <a:latin typeface="Helvetica Neue"/>
              <a:ea typeface="Helvetica Neue"/>
              <a:cs typeface="Helvetica Neue"/>
              <a:sym typeface="Helvetica Neue"/>
            </a:endParaRPr>
          </a:p>
        </p:txBody>
      </p:sp>
      <p:sp>
        <p:nvSpPr>
          <p:cNvPr id="218" name="Google Shape;218;p5"/>
          <p:cNvSpPr txBox="1"/>
          <p:nvPr/>
        </p:nvSpPr>
        <p:spPr>
          <a:xfrm>
            <a:off x="3714925" y="3028800"/>
            <a:ext cx="2057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4000">
                <a:solidFill>
                  <a:schemeClr val="lt1"/>
                </a:solidFill>
                <a:latin typeface="Helvetica Neue"/>
                <a:ea typeface="Helvetica Neue"/>
                <a:cs typeface="Helvetica Neue"/>
                <a:sym typeface="Helvetica Neue"/>
              </a:rPr>
              <a:t>AWS</a:t>
            </a:r>
            <a:endParaRPr b="1" sz="4000">
              <a:solidFill>
                <a:schemeClr val="lt1"/>
              </a:solidFill>
              <a:latin typeface="Helvetica Neue"/>
              <a:ea typeface="Helvetica Neue"/>
              <a:cs typeface="Helvetica Neue"/>
              <a:sym typeface="Helvetica Neue"/>
            </a:endParaRPr>
          </a:p>
        </p:txBody>
      </p:sp>
      <p:sp>
        <p:nvSpPr>
          <p:cNvPr id="219" name="Google Shape;219;p5"/>
          <p:cNvSpPr txBox="1"/>
          <p:nvPr/>
        </p:nvSpPr>
        <p:spPr>
          <a:xfrm>
            <a:off x="11007800" y="3028800"/>
            <a:ext cx="64566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4000">
                <a:solidFill>
                  <a:schemeClr val="lt1"/>
                </a:solidFill>
                <a:latin typeface="Helvetica Neue"/>
                <a:ea typeface="Helvetica Neue"/>
                <a:cs typeface="Helvetica Neue"/>
                <a:sym typeface="Helvetica Neue"/>
              </a:rPr>
              <a:t>VIRTUALBOX</a:t>
            </a:r>
            <a:endParaRPr b="1">
              <a:solidFill>
                <a:schemeClr val="lt1"/>
              </a:solidFill>
              <a:latin typeface="Helvetica Neue"/>
              <a:ea typeface="Helvetica Neue"/>
              <a:cs typeface="Helvetica Neue"/>
              <a:sym typeface="Helvetica Neue"/>
            </a:endParaRPr>
          </a:p>
        </p:txBody>
      </p:sp>
      <p:sp>
        <p:nvSpPr>
          <p:cNvPr id="220" name="Google Shape;220;p5"/>
          <p:cNvSpPr txBox="1"/>
          <p:nvPr/>
        </p:nvSpPr>
        <p:spPr>
          <a:xfrm>
            <a:off x="10196625" y="3429000"/>
            <a:ext cx="7695600" cy="6359700"/>
          </a:xfrm>
          <a:prstGeom prst="rect">
            <a:avLst/>
          </a:prstGeom>
          <a:noFill/>
          <a:ln>
            <a:noFill/>
          </a:ln>
        </p:spPr>
        <p:txBody>
          <a:bodyPr anchorCtr="0" anchor="t" bIns="0" lIns="0" spcFirstLastPara="1" rIns="0" wrap="square" tIns="0">
            <a:noAutofit/>
          </a:bodyPr>
          <a:lstStyle/>
          <a:p>
            <a:pPr indent="0" lvl="0" marL="0" marR="0" rtl="0" algn="just">
              <a:lnSpc>
                <a:spcPct val="140016"/>
              </a:lnSpc>
              <a:spcBef>
                <a:spcPts val="0"/>
              </a:spcBef>
              <a:spcAft>
                <a:spcPts val="0"/>
              </a:spcAft>
              <a:buNone/>
            </a:pPr>
            <a:r>
              <a:t/>
            </a:r>
            <a:endParaRPr sz="2700">
              <a:solidFill>
                <a:srgbClr val="D7E5BC"/>
              </a:solidFill>
              <a:latin typeface="Helvetica Neue"/>
              <a:ea typeface="Helvetica Neue"/>
              <a:cs typeface="Helvetica Neue"/>
              <a:sym typeface="Helvetica Neue"/>
            </a:endParaRPr>
          </a:p>
          <a:p>
            <a:pPr indent="-400050" lvl="0" marL="457200" rtl="0" algn="l">
              <a:lnSpc>
                <a:spcPct val="115000"/>
              </a:lnSpc>
              <a:spcBef>
                <a:spcPts val="0"/>
              </a:spcBef>
              <a:spcAft>
                <a:spcPts val="0"/>
              </a:spcAft>
              <a:buClr>
                <a:schemeClr val="lt1"/>
              </a:buClr>
              <a:buSzPts val="2700"/>
              <a:buFont typeface="Helvetica Neue"/>
              <a:buChar char="●"/>
            </a:pPr>
            <a:r>
              <a:rPr lang="en-US" sz="2700">
                <a:solidFill>
                  <a:schemeClr val="lt1"/>
                </a:solidFill>
                <a:latin typeface="Helvetica Neue"/>
                <a:ea typeface="Helvetica Neue"/>
                <a:cs typeface="Helvetica Neue"/>
                <a:sym typeface="Helvetica Neue"/>
              </a:rPr>
              <a:t>Criação de máquinas virtuais Servidor utilizando Ubuntu Server e Cliente utilizando Windows Server</a:t>
            </a:r>
            <a:endParaRPr sz="2700">
              <a:solidFill>
                <a:schemeClr val="lt1"/>
              </a:solidFill>
              <a:latin typeface="Helvetica Neue"/>
              <a:ea typeface="Helvetica Neue"/>
              <a:cs typeface="Helvetica Neue"/>
              <a:sym typeface="Helvetica Neue"/>
            </a:endParaRPr>
          </a:p>
          <a:p>
            <a:pPr indent="-400050" lvl="0" marL="457200" rtl="0" algn="l">
              <a:lnSpc>
                <a:spcPct val="115000"/>
              </a:lnSpc>
              <a:spcBef>
                <a:spcPts val="0"/>
              </a:spcBef>
              <a:spcAft>
                <a:spcPts val="0"/>
              </a:spcAft>
              <a:buClr>
                <a:schemeClr val="lt1"/>
              </a:buClr>
              <a:buSzPts val="2700"/>
              <a:buFont typeface="Helvetica Neue"/>
              <a:buChar char="●"/>
            </a:pPr>
            <a:r>
              <a:rPr lang="en-US" sz="2700">
                <a:solidFill>
                  <a:schemeClr val="lt1"/>
                </a:solidFill>
                <a:latin typeface="Helvetica Neue"/>
                <a:ea typeface="Helvetica Neue"/>
                <a:cs typeface="Helvetica Neue"/>
                <a:sym typeface="Helvetica Neue"/>
              </a:rPr>
              <a:t>Serviço DHCP instalado no Servidor e distribuição de IPs via rede interna </a:t>
            </a:r>
            <a:endParaRPr sz="2700">
              <a:solidFill>
                <a:schemeClr val="lt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2700">
              <a:solidFill>
                <a:srgbClr val="D7E5BC"/>
              </a:solidFill>
              <a:latin typeface="Helvetica Neue"/>
              <a:ea typeface="Helvetica Neue"/>
              <a:cs typeface="Helvetica Neue"/>
              <a:sym typeface="Helvetica Neue"/>
            </a:endParaRPr>
          </a:p>
          <a:p>
            <a:pPr indent="-184213" lvl="0" marL="342900" marR="0" rtl="0" algn="l">
              <a:lnSpc>
                <a:spcPct val="140016"/>
              </a:lnSpc>
              <a:spcBef>
                <a:spcPts val="0"/>
              </a:spcBef>
              <a:spcAft>
                <a:spcPts val="0"/>
              </a:spcAft>
              <a:buClr>
                <a:schemeClr val="dk1"/>
              </a:buClr>
              <a:buSzPts val="2499"/>
              <a:buFont typeface="Arial"/>
              <a:buNone/>
            </a:pPr>
            <a:r>
              <a:t/>
            </a:r>
            <a:endParaRPr sz="2700">
              <a:solidFill>
                <a:srgbClr val="D7E5BC"/>
              </a:solidFill>
              <a:latin typeface="Helvetica Neue"/>
              <a:ea typeface="Helvetica Neue"/>
              <a:cs typeface="Helvetica Neue"/>
              <a:sym typeface="Helvetica Neue"/>
            </a:endParaRPr>
          </a:p>
          <a:p>
            <a:pPr indent="-184213" lvl="0" marL="342900" marR="0" rtl="0" algn="l">
              <a:lnSpc>
                <a:spcPct val="140016"/>
              </a:lnSpc>
              <a:spcBef>
                <a:spcPts val="0"/>
              </a:spcBef>
              <a:spcAft>
                <a:spcPts val="0"/>
              </a:spcAft>
              <a:buClr>
                <a:schemeClr val="dk1"/>
              </a:buClr>
              <a:buSzPts val="2499"/>
              <a:buFont typeface="Arial"/>
              <a:buNone/>
            </a:pPr>
            <a:r>
              <a:t/>
            </a:r>
            <a:endParaRPr sz="2700" u="none" strike="noStrike">
              <a:solidFill>
                <a:srgbClr val="D7E5BC"/>
              </a:solidFill>
              <a:latin typeface="Helvetica Neue"/>
              <a:ea typeface="Helvetica Neue"/>
              <a:cs typeface="Helvetica Neue"/>
              <a:sym typeface="Helvetica Neue"/>
            </a:endParaRPr>
          </a:p>
          <a:p>
            <a:pPr indent="-184213" lvl="0" marL="342900" marR="0" rtl="0" algn="l">
              <a:lnSpc>
                <a:spcPct val="140016"/>
              </a:lnSpc>
              <a:spcBef>
                <a:spcPts val="0"/>
              </a:spcBef>
              <a:spcAft>
                <a:spcPts val="0"/>
              </a:spcAft>
              <a:buClr>
                <a:schemeClr val="dk1"/>
              </a:buClr>
              <a:buSzPts val="2499"/>
              <a:buFont typeface="Arial"/>
              <a:buNone/>
            </a:pPr>
            <a:r>
              <a:t/>
            </a:r>
            <a:endParaRPr sz="2700" u="none" strike="noStrike">
              <a:solidFill>
                <a:srgbClr val="D7E5BC"/>
              </a:solidFill>
              <a:latin typeface="Helvetica Neue"/>
              <a:ea typeface="Helvetica Neue"/>
              <a:cs typeface="Helvetica Neue"/>
              <a:sym typeface="Helvetica Neue"/>
            </a:endParaRPr>
          </a:p>
        </p:txBody>
      </p:sp>
      <p:sp>
        <p:nvSpPr>
          <p:cNvPr id="221" name="Google Shape;221;p5"/>
          <p:cNvSpPr/>
          <p:nvPr/>
        </p:nvSpPr>
        <p:spPr>
          <a:xfrm rot="9348294">
            <a:off x="3687956" y="1049122"/>
            <a:ext cx="2113403" cy="1859795"/>
          </a:xfrm>
          <a:custGeom>
            <a:rect b="b" l="l" r="r" t="t"/>
            <a:pathLst>
              <a:path extrusionOk="0" h="1859092" w="2112604">
                <a:moveTo>
                  <a:pt x="0" y="0"/>
                </a:moveTo>
                <a:lnTo>
                  <a:pt x="2112604" y="0"/>
                </a:lnTo>
                <a:lnTo>
                  <a:pt x="2112604" y="1859091"/>
                </a:lnTo>
                <a:lnTo>
                  <a:pt x="0" y="1859091"/>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exend"/>
              <a:ea typeface="Lexend"/>
              <a:cs typeface="Lexend"/>
              <a:sym typeface="Lexend"/>
            </a:endParaRPr>
          </a:p>
        </p:txBody>
      </p:sp>
      <p:sp>
        <p:nvSpPr>
          <p:cNvPr id="222" name="Google Shape;222;p5"/>
          <p:cNvSpPr/>
          <p:nvPr/>
        </p:nvSpPr>
        <p:spPr>
          <a:xfrm flipH="1" rot="-9348294">
            <a:off x="12309593" y="1049122"/>
            <a:ext cx="2113403" cy="1859795"/>
          </a:xfrm>
          <a:custGeom>
            <a:rect b="b" l="l" r="r" t="t"/>
            <a:pathLst>
              <a:path extrusionOk="0" h="1859092" w="2112604">
                <a:moveTo>
                  <a:pt x="0" y="0"/>
                </a:moveTo>
                <a:lnTo>
                  <a:pt x="2112604" y="0"/>
                </a:lnTo>
                <a:lnTo>
                  <a:pt x="2112604" y="1859091"/>
                </a:lnTo>
                <a:lnTo>
                  <a:pt x="0" y="1859091"/>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exend"/>
              <a:ea typeface="Lexend"/>
              <a:cs typeface="Lexend"/>
              <a:sym typeface="Lexen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07014"/>
            </a:gs>
            <a:gs pos="100000">
              <a:srgbClr val="203E13"/>
            </a:gs>
          </a:gsLst>
          <a:path path="circle">
            <a:fillToRect b="50%" l="50%" r="50%" t="50%"/>
          </a:path>
          <a:tileRect/>
        </a:gradFill>
      </p:bgPr>
    </p:bg>
    <p:spTree>
      <p:nvGrpSpPr>
        <p:cNvPr id="226" name="Shape 226"/>
        <p:cNvGrpSpPr/>
        <p:nvPr/>
      </p:nvGrpSpPr>
      <p:grpSpPr>
        <a:xfrm>
          <a:off x="0" y="0"/>
          <a:ext cx="0" cy="0"/>
          <a:chOff x="0" y="0"/>
          <a:chExt cx="0" cy="0"/>
        </a:xfrm>
      </p:grpSpPr>
      <p:sp>
        <p:nvSpPr>
          <p:cNvPr id="227" name="Google Shape;227;g3ad60ddf068_0_3"/>
          <p:cNvSpPr txBox="1"/>
          <p:nvPr/>
        </p:nvSpPr>
        <p:spPr>
          <a:xfrm>
            <a:off x="1737360" y="365760"/>
            <a:ext cx="15087600" cy="15729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300"/>
              </a:spcBef>
              <a:spcAft>
                <a:spcPts val="0"/>
              </a:spcAft>
              <a:buClr>
                <a:schemeClr val="dk1"/>
              </a:buClr>
              <a:buSzPts val="1100"/>
              <a:buFont typeface="Arial"/>
              <a:buNone/>
            </a:pPr>
            <a:r>
              <a:rPr b="1" lang="en-US" sz="7200">
                <a:solidFill>
                  <a:schemeClr val="lt2"/>
                </a:solidFill>
                <a:latin typeface="Lexend"/>
                <a:ea typeface="Lexend"/>
                <a:cs typeface="Lexend"/>
                <a:sym typeface="Lexend"/>
              </a:rPr>
              <a:t>CONEXÃO COM O </a:t>
            </a:r>
            <a:r>
              <a:rPr b="1" lang="en-US" sz="7200">
                <a:solidFill>
                  <a:srgbClr val="1A3D16"/>
                </a:solidFill>
                <a:latin typeface="Lexend"/>
                <a:ea typeface="Lexend"/>
                <a:cs typeface="Lexend"/>
                <a:sym typeface="Lexend"/>
              </a:rPr>
              <a:t>BANCO</a:t>
            </a:r>
            <a:endParaRPr sz="7200">
              <a:solidFill>
                <a:srgbClr val="1A3D16"/>
              </a:solidFill>
              <a:latin typeface="Lexend"/>
              <a:ea typeface="Lexend"/>
              <a:cs typeface="Lexend"/>
              <a:sym typeface="Lexend"/>
            </a:endParaRPr>
          </a:p>
          <a:p>
            <a:pPr indent="0" lvl="0" marL="0" marR="0" rtl="0" algn="ctr">
              <a:lnSpc>
                <a:spcPct val="100000"/>
              </a:lnSpc>
              <a:spcBef>
                <a:spcPts val="1400"/>
              </a:spcBef>
              <a:spcAft>
                <a:spcPts val="0"/>
              </a:spcAft>
              <a:buNone/>
            </a:pPr>
            <a:r>
              <a:t/>
            </a:r>
            <a:endParaRPr sz="8000">
              <a:solidFill>
                <a:srgbClr val="D7E5BC"/>
              </a:solidFill>
              <a:latin typeface="Georgia"/>
              <a:ea typeface="Georgia"/>
              <a:cs typeface="Georgia"/>
              <a:sym typeface="Georgia"/>
            </a:endParaRPr>
          </a:p>
        </p:txBody>
      </p:sp>
      <p:sp>
        <p:nvSpPr>
          <p:cNvPr id="228" name="Google Shape;228;g3ad60ddf068_0_3"/>
          <p:cNvSpPr txBox="1"/>
          <p:nvPr/>
        </p:nvSpPr>
        <p:spPr>
          <a:xfrm>
            <a:off x="3714925" y="3028800"/>
            <a:ext cx="2057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solidFill>
                <a:schemeClr val="dk1"/>
              </a:solidFill>
              <a:latin typeface="Georgia"/>
              <a:ea typeface="Georgia"/>
              <a:cs typeface="Georgia"/>
              <a:sym typeface="Georgia"/>
            </a:endParaRPr>
          </a:p>
        </p:txBody>
      </p:sp>
      <p:sp>
        <p:nvSpPr>
          <p:cNvPr id="229" name="Google Shape;229;g3ad60ddf068_0_3"/>
          <p:cNvSpPr txBox="1"/>
          <p:nvPr/>
        </p:nvSpPr>
        <p:spPr>
          <a:xfrm>
            <a:off x="11007800" y="3028800"/>
            <a:ext cx="645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30" name="Google Shape;230;g3ad60ddf068_0_3"/>
          <p:cNvPicPr preferRelativeResize="0"/>
          <p:nvPr/>
        </p:nvPicPr>
        <p:blipFill>
          <a:blip r:embed="rId3">
            <a:alphaModFix/>
          </a:blip>
          <a:stretch>
            <a:fillRect/>
          </a:stretch>
        </p:blipFill>
        <p:spPr>
          <a:xfrm>
            <a:off x="1649750" y="1672375"/>
            <a:ext cx="14267225" cy="7760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07014"/>
            </a:gs>
            <a:gs pos="100000">
              <a:srgbClr val="203E13"/>
            </a:gs>
          </a:gsLst>
          <a:path path="circle">
            <a:fillToRect b="50%" l="50%" r="50%" t="50%"/>
          </a:path>
          <a:tileRect/>
        </a:gradFill>
      </p:bgPr>
    </p:bg>
    <p:spTree>
      <p:nvGrpSpPr>
        <p:cNvPr id="234" name="Shape 234"/>
        <p:cNvGrpSpPr/>
        <p:nvPr/>
      </p:nvGrpSpPr>
      <p:grpSpPr>
        <a:xfrm>
          <a:off x="0" y="0"/>
          <a:ext cx="0" cy="0"/>
          <a:chOff x="0" y="0"/>
          <a:chExt cx="0" cy="0"/>
        </a:xfrm>
      </p:grpSpPr>
      <p:sp>
        <p:nvSpPr>
          <p:cNvPr id="235" name="Google Shape;235;g3ad60ddf068_0_14"/>
          <p:cNvSpPr txBox="1"/>
          <p:nvPr/>
        </p:nvSpPr>
        <p:spPr>
          <a:xfrm>
            <a:off x="1600200" y="457200"/>
            <a:ext cx="15087600" cy="15729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300"/>
              </a:spcBef>
              <a:spcAft>
                <a:spcPts val="1400"/>
              </a:spcAft>
              <a:buClr>
                <a:schemeClr val="dk1"/>
              </a:buClr>
              <a:buSzPts val="1100"/>
              <a:buFont typeface="Arial"/>
              <a:buNone/>
            </a:pPr>
            <a:r>
              <a:rPr b="1" lang="en-US" sz="7200">
                <a:solidFill>
                  <a:schemeClr val="lt2"/>
                </a:solidFill>
                <a:latin typeface="Lexend"/>
                <a:ea typeface="Lexend"/>
                <a:cs typeface="Lexend"/>
                <a:sym typeface="Lexend"/>
              </a:rPr>
              <a:t>CONEXÃO COM O </a:t>
            </a:r>
            <a:r>
              <a:rPr b="1" lang="en-US" sz="7200">
                <a:solidFill>
                  <a:srgbClr val="1A3D16"/>
                </a:solidFill>
                <a:latin typeface="Lexend"/>
                <a:ea typeface="Lexend"/>
                <a:cs typeface="Lexend"/>
                <a:sym typeface="Lexend"/>
              </a:rPr>
              <a:t>FTP</a:t>
            </a:r>
            <a:endParaRPr>
              <a:solidFill>
                <a:srgbClr val="1A3D16"/>
              </a:solidFill>
              <a:latin typeface="Georgia"/>
              <a:ea typeface="Georgia"/>
              <a:cs typeface="Georgia"/>
              <a:sym typeface="Georgia"/>
            </a:endParaRPr>
          </a:p>
        </p:txBody>
      </p:sp>
      <p:sp>
        <p:nvSpPr>
          <p:cNvPr id="236" name="Google Shape;236;g3ad60ddf068_0_14"/>
          <p:cNvSpPr txBox="1"/>
          <p:nvPr/>
        </p:nvSpPr>
        <p:spPr>
          <a:xfrm>
            <a:off x="3714925" y="3028800"/>
            <a:ext cx="2057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solidFill>
                <a:schemeClr val="dk1"/>
              </a:solidFill>
              <a:latin typeface="Georgia"/>
              <a:ea typeface="Georgia"/>
              <a:cs typeface="Georgia"/>
              <a:sym typeface="Georgia"/>
            </a:endParaRPr>
          </a:p>
        </p:txBody>
      </p:sp>
      <p:pic>
        <p:nvPicPr>
          <p:cNvPr id="237" name="Google Shape;237;g3ad60ddf068_0_14"/>
          <p:cNvPicPr preferRelativeResize="0"/>
          <p:nvPr/>
        </p:nvPicPr>
        <p:blipFill>
          <a:blip r:embed="rId3">
            <a:alphaModFix/>
          </a:blip>
          <a:stretch>
            <a:fillRect/>
          </a:stretch>
        </p:blipFill>
        <p:spPr>
          <a:xfrm>
            <a:off x="2387725" y="2002275"/>
            <a:ext cx="12975700" cy="7318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07014"/>
            </a:gs>
            <a:gs pos="100000">
              <a:srgbClr val="203E13"/>
            </a:gs>
          </a:gsLst>
          <a:path path="circle">
            <a:fillToRect b="50%" l="50%" r="50%" t="50%"/>
          </a:path>
          <a:tileRect/>
        </a:gradFill>
      </p:bgPr>
    </p:bg>
    <p:spTree>
      <p:nvGrpSpPr>
        <p:cNvPr id="96" name="Shape 96"/>
        <p:cNvGrpSpPr/>
        <p:nvPr/>
      </p:nvGrpSpPr>
      <p:grpSpPr>
        <a:xfrm>
          <a:off x="0" y="0"/>
          <a:ext cx="0" cy="0"/>
          <a:chOff x="0" y="0"/>
          <a:chExt cx="0" cy="0"/>
        </a:xfrm>
      </p:grpSpPr>
      <p:sp>
        <p:nvSpPr>
          <p:cNvPr id="97" name="Google Shape;97;p2"/>
          <p:cNvSpPr txBox="1"/>
          <p:nvPr/>
        </p:nvSpPr>
        <p:spPr>
          <a:xfrm>
            <a:off x="1150200" y="966500"/>
            <a:ext cx="7637100" cy="1231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8000">
                <a:solidFill>
                  <a:schemeClr val="lt1"/>
                </a:solidFill>
                <a:latin typeface="Helvetica Neue"/>
                <a:ea typeface="Helvetica Neue"/>
                <a:cs typeface="Helvetica Neue"/>
                <a:sym typeface="Helvetica Neue"/>
              </a:rPr>
              <a:t>INTRODUÇÃO</a:t>
            </a:r>
            <a:endParaRPr b="1">
              <a:solidFill>
                <a:schemeClr val="lt1"/>
              </a:solidFill>
              <a:latin typeface="Helvetica Neue"/>
              <a:ea typeface="Helvetica Neue"/>
              <a:cs typeface="Helvetica Neue"/>
              <a:sym typeface="Helvetica Neue"/>
            </a:endParaRPr>
          </a:p>
        </p:txBody>
      </p:sp>
      <p:sp>
        <p:nvSpPr>
          <p:cNvPr id="98" name="Google Shape;98;p2"/>
          <p:cNvSpPr txBox="1"/>
          <p:nvPr/>
        </p:nvSpPr>
        <p:spPr>
          <a:xfrm>
            <a:off x="1150200" y="2348639"/>
            <a:ext cx="15987600" cy="7295400"/>
          </a:xfrm>
          <a:prstGeom prst="rect">
            <a:avLst/>
          </a:prstGeom>
          <a:noFill/>
          <a:ln>
            <a:noFill/>
          </a:ln>
        </p:spPr>
        <p:txBody>
          <a:bodyPr anchorCtr="0" anchor="t" bIns="0" lIns="0" spcFirstLastPara="1" rIns="0" wrap="square" tIns="0">
            <a:noAutofit/>
          </a:bodyPr>
          <a:lstStyle/>
          <a:p>
            <a:pPr indent="0" lvl="0" marL="0" marR="0" rtl="0" algn="just">
              <a:lnSpc>
                <a:spcPct val="140016"/>
              </a:lnSpc>
              <a:spcBef>
                <a:spcPts val="0"/>
              </a:spcBef>
              <a:spcAft>
                <a:spcPts val="0"/>
              </a:spcAft>
              <a:buNone/>
            </a:pPr>
            <a:r>
              <a:rPr lang="en-US" sz="2499">
                <a:solidFill>
                  <a:schemeClr val="lt1"/>
                </a:solidFill>
                <a:latin typeface="Helvetica Neue"/>
                <a:ea typeface="Helvetica Neue"/>
                <a:cs typeface="Helvetica Neue"/>
                <a:sym typeface="Helvetica Neue"/>
              </a:rPr>
              <a:t>Foi pensada e desenvolvida ao longo do semestre uma projeção da infraestrutura de rede pertencente a uma empresa fictícia, nomeada Solo Forte Agropecuária, analisando-se abordagens para o ajuste às necessidades de porte e distribuição telecomunicacional e tecnológica da mesma.</a:t>
            </a:r>
            <a:endParaRPr>
              <a:solidFill>
                <a:schemeClr val="lt1"/>
              </a:solidFill>
            </a:endParaRPr>
          </a:p>
          <a:p>
            <a:pPr indent="0" lvl="0" marL="0" marR="0" rtl="0" algn="just">
              <a:lnSpc>
                <a:spcPct val="140016"/>
              </a:lnSpc>
              <a:spcBef>
                <a:spcPts val="0"/>
              </a:spcBef>
              <a:spcAft>
                <a:spcPts val="0"/>
              </a:spcAft>
              <a:buNone/>
            </a:pPr>
            <a:r>
              <a:t/>
            </a:r>
            <a:endParaRPr sz="2499" u="sng">
              <a:solidFill>
                <a:schemeClr val="lt1"/>
              </a:solidFill>
              <a:latin typeface="Helvetica Neue"/>
              <a:ea typeface="Helvetica Neue"/>
              <a:cs typeface="Helvetica Neue"/>
              <a:sym typeface="Helvetica Neue"/>
            </a:endParaRPr>
          </a:p>
          <a:p>
            <a:pPr indent="0" lvl="0" marL="0" marR="0" rtl="0" algn="just">
              <a:lnSpc>
                <a:spcPct val="140016"/>
              </a:lnSpc>
              <a:spcBef>
                <a:spcPts val="0"/>
              </a:spcBef>
              <a:spcAft>
                <a:spcPts val="0"/>
              </a:spcAft>
              <a:buNone/>
            </a:pPr>
            <a:r>
              <a:rPr lang="en-US" sz="2499">
                <a:solidFill>
                  <a:schemeClr val="lt1"/>
                </a:solidFill>
                <a:latin typeface="Helvetica Neue"/>
                <a:ea typeface="Helvetica Neue"/>
                <a:cs typeface="Helvetica Neue"/>
                <a:sym typeface="Helvetica Neue"/>
              </a:rPr>
              <a:t>Para isso, foram implementados os serviços e componentes de rede considerados essenciais ao funcionamento da instituição. Durante cada etapa do desenvolvimento, foi tratado um tópico específico sobre os meios tecnológicos e informacionais para suportar os requisitos mapeados.</a:t>
            </a:r>
            <a:endParaRPr>
              <a:solidFill>
                <a:schemeClr val="lt1"/>
              </a:solidFill>
            </a:endParaRPr>
          </a:p>
          <a:p>
            <a:pPr indent="0" lvl="0" marL="0" marR="0" rtl="0" algn="just">
              <a:lnSpc>
                <a:spcPct val="140016"/>
              </a:lnSpc>
              <a:spcBef>
                <a:spcPts val="0"/>
              </a:spcBef>
              <a:spcAft>
                <a:spcPts val="0"/>
              </a:spcAft>
              <a:buNone/>
            </a:pPr>
            <a:r>
              <a:t/>
            </a:r>
            <a:endParaRPr sz="2499">
              <a:solidFill>
                <a:schemeClr val="lt1"/>
              </a:solidFill>
              <a:latin typeface="Helvetica Neue"/>
              <a:ea typeface="Helvetica Neue"/>
              <a:cs typeface="Helvetica Neue"/>
              <a:sym typeface="Helvetica Neue"/>
            </a:endParaRPr>
          </a:p>
          <a:p>
            <a:pPr indent="0" lvl="0" marL="0" marR="0" rtl="0" algn="just">
              <a:lnSpc>
                <a:spcPct val="140016"/>
              </a:lnSpc>
              <a:spcBef>
                <a:spcPts val="0"/>
              </a:spcBef>
              <a:spcAft>
                <a:spcPts val="0"/>
              </a:spcAft>
              <a:buNone/>
            </a:pPr>
            <a:r>
              <a:rPr lang="en-US" sz="2499">
                <a:solidFill>
                  <a:schemeClr val="lt1"/>
                </a:solidFill>
                <a:latin typeface="Helvetica Neue"/>
                <a:ea typeface="Helvetica Neue"/>
                <a:cs typeface="Helvetica Neue"/>
                <a:sym typeface="Helvetica Neue"/>
              </a:rPr>
              <a:t>Assim sendo, faz-se importante apresentar sobre os conceitos demonstrados durante todo o processo de desenvolvimento do projeto e a perspectiva do grupo em relação a cada fase desse processo.</a:t>
            </a:r>
            <a:endParaRPr>
              <a:solidFill>
                <a:schemeClr val="lt1"/>
              </a:solidFill>
            </a:endParaRPr>
          </a:p>
          <a:p>
            <a:pPr indent="0" lvl="0" marL="0" marR="0" rtl="0" algn="just">
              <a:lnSpc>
                <a:spcPct val="140016"/>
              </a:lnSpc>
              <a:spcBef>
                <a:spcPts val="0"/>
              </a:spcBef>
              <a:spcAft>
                <a:spcPts val="0"/>
              </a:spcAft>
              <a:buNone/>
            </a:pPr>
            <a:r>
              <a:t/>
            </a:r>
            <a:endParaRPr sz="2299">
              <a:solidFill>
                <a:schemeClr val="lt1"/>
              </a:solidFill>
              <a:latin typeface="Helvetica Neue"/>
              <a:ea typeface="Helvetica Neue"/>
              <a:cs typeface="Helvetica Neue"/>
              <a:sym typeface="Helvetica Neue"/>
            </a:endParaRPr>
          </a:p>
          <a:p>
            <a:pPr indent="0" lvl="0" marL="0" marR="0" rtl="0" algn="just">
              <a:lnSpc>
                <a:spcPct val="140016"/>
              </a:lnSpc>
              <a:spcBef>
                <a:spcPts val="0"/>
              </a:spcBef>
              <a:spcAft>
                <a:spcPts val="0"/>
              </a:spcAft>
              <a:buNone/>
            </a:pPr>
            <a:r>
              <a:t/>
            </a:r>
            <a:endParaRPr sz="2299">
              <a:solidFill>
                <a:schemeClr val="lt1"/>
              </a:solidFill>
              <a:latin typeface="Helvetica Neue"/>
              <a:ea typeface="Helvetica Neue"/>
              <a:cs typeface="Helvetica Neue"/>
              <a:sym typeface="Helvetica Neue"/>
            </a:endParaRPr>
          </a:p>
          <a:p>
            <a:pPr indent="0" lvl="0" marL="0" marR="0" rtl="0" algn="just">
              <a:lnSpc>
                <a:spcPct val="140016"/>
              </a:lnSpc>
              <a:spcBef>
                <a:spcPts val="0"/>
              </a:spcBef>
              <a:spcAft>
                <a:spcPts val="0"/>
              </a:spcAft>
              <a:buNone/>
            </a:pPr>
            <a:r>
              <a:t/>
            </a:r>
            <a:endParaRPr sz="2299">
              <a:solidFill>
                <a:schemeClr val="lt1"/>
              </a:solidFill>
              <a:latin typeface="Helvetica Neue"/>
              <a:ea typeface="Helvetica Neue"/>
              <a:cs typeface="Helvetica Neue"/>
              <a:sym typeface="Helvetica Neue"/>
            </a:endParaRPr>
          </a:p>
        </p:txBody>
      </p:sp>
      <p:pic>
        <p:nvPicPr>
          <p:cNvPr id="99" name="Google Shape;99;p2" title="unnamed-removebg-preview.png"/>
          <p:cNvPicPr preferRelativeResize="0"/>
          <p:nvPr/>
        </p:nvPicPr>
        <p:blipFill rotWithShape="1">
          <a:blip r:embed="rId3">
            <a:alphaModFix/>
          </a:blip>
          <a:srcRect b="12465" l="12710" r="12784" t="13024"/>
          <a:stretch/>
        </p:blipFill>
        <p:spPr>
          <a:xfrm>
            <a:off x="7869250" y="7582575"/>
            <a:ext cx="2704425" cy="27044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07014"/>
            </a:gs>
            <a:gs pos="100000">
              <a:srgbClr val="203E13"/>
            </a:gs>
          </a:gsLst>
          <a:path path="circle">
            <a:fillToRect b="50%" l="50%" r="50%" t="50%"/>
          </a:path>
          <a:tileRect/>
        </a:gradFill>
      </p:bgPr>
    </p:bg>
    <p:spTree>
      <p:nvGrpSpPr>
        <p:cNvPr id="241" name="Shape 241"/>
        <p:cNvGrpSpPr/>
        <p:nvPr/>
      </p:nvGrpSpPr>
      <p:grpSpPr>
        <a:xfrm>
          <a:off x="0" y="0"/>
          <a:ext cx="0" cy="0"/>
          <a:chOff x="0" y="0"/>
          <a:chExt cx="0" cy="0"/>
        </a:xfrm>
      </p:grpSpPr>
      <p:sp>
        <p:nvSpPr>
          <p:cNvPr id="242" name="Google Shape;242;g3ad60ddf068_0_42"/>
          <p:cNvSpPr txBox="1"/>
          <p:nvPr/>
        </p:nvSpPr>
        <p:spPr>
          <a:xfrm>
            <a:off x="1600200" y="457200"/>
            <a:ext cx="15087600" cy="15729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300"/>
              </a:spcBef>
              <a:spcAft>
                <a:spcPts val="0"/>
              </a:spcAft>
              <a:buClr>
                <a:schemeClr val="dk1"/>
              </a:buClr>
              <a:buSzPts val="1100"/>
              <a:buFont typeface="Arial"/>
              <a:buNone/>
            </a:pPr>
            <a:r>
              <a:rPr b="1" lang="en-US" sz="7200">
                <a:solidFill>
                  <a:schemeClr val="lt2"/>
                </a:solidFill>
                <a:latin typeface="Lexend"/>
                <a:ea typeface="Lexend"/>
                <a:cs typeface="Lexend"/>
                <a:sym typeface="Lexend"/>
              </a:rPr>
              <a:t>CONTEÚDO DO SITE </a:t>
            </a:r>
            <a:r>
              <a:rPr b="1" lang="en-US" sz="7200">
                <a:solidFill>
                  <a:srgbClr val="072A00"/>
                </a:solidFill>
                <a:latin typeface="Lexend"/>
                <a:ea typeface="Lexend"/>
                <a:cs typeface="Lexend"/>
                <a:sym typeface="Lexend"/>
              </a:rPr>
              <a:t>APACHE</a:t>
            </a:r>
            <a:endParaRPr>
              <a:solidFill>
                <a:srgbClr val="072A00"/>
              </a:solidFill>
              <a:latin typeface="Georgia"/>
              <a:ea typeface="Georgia"/>
              <a:cs typeface="Georgia"/>
              <a:sym typeface="Georgia"/>
            </a:endParaRPr>
          </a:p>
          <a:p>
            <a:pPr indent="0" lvl="0" marL="0" marR="0" rtl="0" algn="ctr">
              <a:lnSpc>
                <a:spcPct val="100000"/>
              </a:lnSpc>
              <a:spcBef>
                <a:spcPts val="1400"/>
              </a:spcBef>
              <a:spcAft>
                <a:spcPts val="0"/>
              </a:spcAft>
              <a:buNone/>
            </a:pPr>
            <a:r>
              <a:t/>
            </a:r>
            <a:endParaRPr sz="8000">
              <a:solidFill>
                <a:srgbClr val="D7E5BC"/>
              </a:solidFill>
              <a:latin typeface="Georgia"/>
              <a:ea typeface="Georgia"/>
              <a:cs typeface="Georgia"/>
              <a:sym typeface="Georgia"/>
            </a:endParaRPr>
          </a:p>
        </p:txBody>
      </p:sp>
      <p:sp>
        <p:nvSpPr>
          <p:cNvPr id="243" name="Google Shape;243;g3ad60ddf068_0_42"/>
          <p:cNvSpPr txBox="1"/>
          <p:nvPr/>
        </p:nvSpPr>
        <p:spPr>
          <a:xfrm>
            <a:off x="3714925" y="3028800"/>
            <a:ext cx="2057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solidFill>
                <a:schemeClr val="dk1"/>
              </a:solidFill>
              <a:latin typeface="Georgia"/>
              <a:ea typeface="Georgia"/>
              <a:cs typeface="Georgia"/>
              <a:sym typeface="Georgia"/>
            </a:endParaRPr>
          </a:p>
        </p:txBody>
      </p:sp>
      <p:pic>
        <p:nvPicPr>
          <p:cNvPr id="244" name="Google Shape;244;g3ad60ddf068_0_42"/>
          <p:cNvPicPr preferRelativeResize="0"/>
          <p:nvPr/>
        </p:nvPicPr>
        <p:blipFill>
          <a:blip r:embed="rId3">
            <a:alphaModFix/>
          </a:blip>
          <a:stretch>
            <a:fillRect/>
          </a:stretch>
        </p:blipFill>
        <p:spPr>
          <a:xfrm>
            <a:off x="319700" y="2001003"/>
            <a:ext cx="17648600" cy="717269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07014"/>
            </a:gs>
            <a:gs pos="100000">
              <a:srgbClr val="203E13"/>
            </a:gs>
          </a:gsLst>
          <a:path path="circle">
            <a:fillToRect b="50%" l="50%" r="50%" t="50%"/>
          </a:path>
          <a:tileRect/>
        </a:gradFill>
      </p:bgPr>
    </p:bg>
    <p:spTree>
      <p:nvGrpSpPr>
        <p:cNvPr id="248" name="Shape 248"/>
        <p:cNvGrpSpPr/>
        <p:nvPr/>
      </p:nvGrpSpPr>
      <p:grpSpPr>
        <a:xfrm>
          <a:off x="0" y="0"/>
          <a:ext cx="0" cy="0"/>
          <a:chOff x="0" y="0"/>
          <a:chExt cx="0" cy="0"/>
        </a:xfrm>
      </p:grpSpPr>
      <p:sp>
        <p:nvSpPr>
          <p:cNvPr id="249" name="Google Shape;249;g3ad60ddf068_0_50"/>
          <p:cNvSpPr txBox="1"/>
          <p:nvPr/>
        </p:nvSpPr>
        <p:spPr>
          <a:xfrm>
            <a:off x="106925" y="457200"/>
            <a:ext cx="18025200" cy="15729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300"/>
              </a:spcBef>
              <a:spcAft>
                <a:spcPts val="0"/>
              </a:spcAft>
              <a:buClr>
                <a:schemeClr val="dk1"/>
              </a:buClr>
              <a:buSzPts val="1100"/>
              <a:buFont typeface="Arial"/>
              <a:buNone/>
            </a:pPr>
            <a:r>
              <a:rPr b="1" lang="en-US" sz="7200">
                <a:solidFill>
                  <a:schemeClr val="lt2"/>
                </a:solidFill>
                <a:latin typeface="Lexend"/>
                <a:ea typeface="Lexend"/>
                <a:cs typeface="Lexend"/>
                <a:sym typeface="Lexend"/>
              </a:rPr>
              <a:t>DISPONIBILIDADE DOS </a:t>
            </a:r>
            <a:r>
              <a:rPr b="1" lang="en-US" sz="7200">
                <a:solidFill>
                  <a:srgbClr val="1A3D16"/>
                </a:solidFill>
                <a:latin typeface="Lexend"/>
                <a:ea typeface="Lexend"/>
                <a:cs typeface="Lexend"/>
                <a:sym typeface="Lexend"/>
              </a:rPr>
              <a:t>DOMÍNIOS</a:t>
            </a:r>
            <a:endParaRPr>
              <a:solidFill>
                <a:srgbClr val="1A3D16"/>
              </a:solidFill>
              <a:latin typeface="Georgia"/>
              <a:ea typeface="Georgia"/>
              <a:cs typeface="Georgia"/>
              <a:sym typeface="Georgia"/>
            </a:endParaRPr>
          </a:p>
          <a:p>
            <a:pPr indent="0" lvl="0" marL="0" marR="0" rtl="0" algn="ctr">
              <a:lnSpc>
                <a:spcPct val="100000"/>
              </a:lnSpc>
              <a:spcBef>
                <a:spcPts val="1400"/>
              </a:spcBef>
              <a:spcAft>
                <a:spcPts val="0"/>
              </a:spcAft>
              <a:buNone/>
            </a:pPr>
            <a:r>
              <a:t/>
            </a:r>
            <a:endParaRPr sz="8000">
              <a:solidFill>
                <a:srgbClr val="D7E5BC"/>
              </a:solidFill>
              <a:latin typeface="Georgia"/>
              <a:ea typeface="Georgia"/>
              <a:cs typeface="Georgia"/>
              <a:sym typeface="Georgia"/>
            </a:endParaRPr>
          </a:p>
        </p:txBody>
      </p:sp>
      <p:sp>
        <p:nvSpPr>
          <p:cNvPr id="250" name="Google Shape;250;g3ad60ddf068_0_50"/>
          <p:cNvSpPr txBox="1"/>
          <p:nvPr/>
        </p:nvSpPr>
        <p:spPr>
          <a:xfrm>
            <a:off x="3714925" y="3028800"/>
            <a:ext cx="2057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solidFill>
                <a:schemeClr val="dk1"/>
              </a:solidFill>
              <a:latin typeface="Georgia"/>
              <a:ea typeface="Georgia"/>
              <a:cs typeface="Georgia"/>
              <a:sym typeface="Georgia"/>
            </a:endParaRPr>
          </a:p>
        </p:txBody>
      </p:sp>
      <p:pic>
        <p:nvPicPr>
          <p:cNvPr id="251" name="Google Shape;251;g3ad60ddf068_0_50"/>
          <p:cNvPicPr preferRelativeResize="0"/>
          <p:nvPr/>
        </p:nvPicPr>
        <p:blipFill>
          <a:blip r:embed="rId3">
            <a:alphaModFix/>
          </a:blip>
          <a:stretch>
            <a:fillRect/>
          </a:stretch>
        </p:blipFill>
        <p:spPr>
          <a:xfrm>
            <a:off x="2702088" y="1778300"/>
            <a:ext cx="12883825" cy="2164000"/>
          </a:xfrm>
          <a:prstGeom prst="rect">
            <a:avLst/>
          </a:prstGeom>
          <a:noFill/>
          <a:ln>
            <a:noFill/>
          </a:ln>
        </p:spPr>
      </p:pic>
      <p:pic>
        <p:nvPicPr>
          <p:cNvPr id="252" name="Google Shape;252;g3ad60ddf068_0_50"/>
          <p:cNvPicPr preferRelativeResize="0"/>
          <p:nvPr/>
        </p:nvPicPr>
        <p:blipFill>
          <a:blip r:embed="rId4">
            <a:alphaModFix/>
          </a:blip>
          <a:stretch>
            <a:fillRect/>
          </a:stretch>
        </p:blipFill>
        <p:spPr>
          <a:xfrm>
            <a:off x="2702100" y="3641855"/>
            <a:ext cx="12883801" cy="647196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07014"/>
            </a:gs>
            <a:gs pos="100000">
              <a:srgbClr val="203E13"/>
            </a:gs>
          </a:gsLst>
          <a:path path="circle">
            <a:fillToRect b="50%" l="50%" r="50%" t="50%"/>
          </a:path>
          <a:tileRect/>
        </a:gradFill>
      </p:bgPr>
    </p:bg>
    <p:spTree>
      <p:nvGrpSpPr>
        <p:cNvPr id="256" name="Shape 256"/>
        <p:cNvGrpSpPr/>
        <p:nvPr/>
      </p:nvGrpSpPr>
      <p:grpSpPr>
        <a:xfrm>
          <a:off x="0" y="0"/>
          <a:ext cx="0" cy="0"/>
          <a:chOff x="0" y="0"/>
          <a:chExt cx="0" cy="0"/>
        </a:xfrm>
      </p:grpSpPr>
      <p:sp>
        <p:nvSpPr>
          <p:cNvPr id="257" name="Google Shape;257;g3ad60ddf068_0_60"/>
          <p:cNvSpPr txBox="1"/>
          <p:nvPr/>
        </p:nvSpPr>
        <p:spPr>
          <a:xfrm>
            <a:off x="1600200" y="182880"/>
            <a:ext cx="16002000" cy="15729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300"/>
              </a:spcBef>
              <a:spcAft>
                <a:spcPts val="0"/>
              </a:spcAft>
              <a:buClr>
                <a:schemeClr val="dk1"/>
              </a:buClr>
              <a:buSzPts val="1100"/>
              <a:buFont typeface="Arial"/>
              <a:buNone/>
            </a:pPr>
            <a:r>
              <a:rPr b="1" lang="en-US" sz="7200">
                <a:solidFill>
                  <a:schemeClr val="lt2"/>
                </a:solidFill>
                <a:latin typeface="Lexend"/>
                <a:ea typeface="Lexend"/>
                <a:cs typeface="Lexend"/>
                <a:sym typeface="Lexend"/>
              </a:rPr>
              <a:t>ATUALIZAÇÃO NFS TEMPO</a:t>
            </a:r>
            <a:r>
              <a:rPr b="1" lang="en-US" sz="7200">
                <a:solidFill>
                  <a:srgbClr val="1A3D16"/>
                </a:solidFill>
                <a:latin typeface="Lexend"/>
                <a:ea typeface="Lexend"/>
                <a:cs typeface="Lexend"/>
                <a:sym typeface="Lexend"/>
              </a:rPr>
              <a:t> REAL</a:t>
            </a:r>
            <a:endParaRPr>
              <a:solidFill>
                <a:srgbClr val="1A3D16"/>
              </a:solidFill>
              <a:latin typeface="Georgia"/>
              <a:ea typeface="Georgia"/>
              <a:cs typeface="Georgia"/>
              <a:sym typeface="Georgia"/>
            </a:endParaRPr>
          </a:p>
          <a:p>
            <a:pPr indent="0" lvl="0" marL="0" marR="0" rtl="0" algn="ctr">
              <a:lnSpc>
                <a:spcPct val="100000"/>
              </a:lnSpc>
              <a:spcBef>
                <a:spcPts val="1400"/>
              </a:spcBef>
              <a:spcAft>
                <a:spcPts val="0"/>
              </a:spcAft>
              <a:buNone/>
            </a:pPr>
            <a:r>
              <a:t/>
            </a:r>
            <a:endParaRPr sz="8000">
              <a:solidFill>
                <a:srgbClr val="D7E5BC"/>
              </a:solidFill>
              <a:latin typeface="Georgia"/>
              <a:ea typeface="Georgia"/>
              <a:cs typeface="Georgia"/>
              <a:sym typeface="Georgia"/>
            </a:endParaRPr>
          </a:p>
        </p:txBody>
      </p:sp>
      <p:sp>
        <p:nvSpPr>
          <p:cNvPr id="258" name="Google Shape;258;g3ad60ddf068_0_60"/>
          <p:cNvSpPr txBox="1"/>
          <p:nvPr/>
        </p:nvSpPr>
        <p:spPr>
          <a:xfrm>
            <a:off x="3714925" y="3028800"/>
            <a:ext cx="2057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solidFill>
                <a:schemeClr val="dk1"/>
              </a:solidFill>
              <a:latin typeface="Georgia"/>
              <a:ea typeface="Georgia"/>
              <a:cs typeface="Georgia"/>
              <a:sym typeface="Georgia"/>
            </a:endParaRPr>
          </a:p>
        </p:txBody>
      </p:sp>
      <p:pic>
        <p:nvPicPr>
          <p:cNvPr id="259" name="Google Shape;259;g3ad60ddf068_0_60"/>
          <p:cNvPicPr preferRelativeResize="0"/>
          <p:nvPr/>
        </p:nvPicPr>
        <p:blipFill rotWithShape="1">
          <a:blip r:embed="rId3">
            <a:alphaModFix/>
          </a:blip>
          <a:srcRect b="0" l="-1920" r="1919" t="0"/>
          <a:stretch/>
        </p:blipFill>
        <p:spPr>
          <a:xfrm>
            <a:off x="3948850" y="1450074"/>
            <a:ext cx="11304700" cy="5749074"/>
          </a:xfrm>
          <a:prstGeom prst="rect">
            <a:avLst/>
          </a:prstGeom>
          <a:noFill/>
          <a:ln>
            <a:noFill/>
          </a:ln>
        </p:spPr>
      </p:pic>
      <p:pic>
        <p:nvPicPr>
          <p:cNvPr id="260" name="Google Shape;260;g3ad60ddf068_0_60"/>
          <p:cNvPicPr preferRelativeResize="0"/>
          <p:nvPr/>
        </p:nvPicPr>
        <p:blipFill>
          <a:blip r:embed="rId4">
            <a:alphaModFix/>
          </a:blip>
          <a:stretch>
            <a:fillRect/>
          </a:stretch>
        </p:blipFill>
        <p:spPr>
          <a:xfrm>
            <a:off x="4116375" y="4433850"/>
            <a:ext cx="11137175" cy="5489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07014"/>
            </a:gs>
            <a:gs pos="100000">
              <a:srgbClr val="203E13"/>
            </a:gs>
          </a:gsLst>
          <a:path path="circle">
            <a:fillToRect b="50%" l="50%" r="50%" t="50%"/>
          </a:path>
          <a:tileRect/>
        </a:gradFill>
      </p:bgPr>
    </p:bg>
    <p:spTree>
      <p:nvGrpSpPr>
        <p:cNvPr id="264" name="Shape 264"/>
        <p:cNvGrpSpPr/>
        <p:nvPr/>
      </p:nvGrpSpPr>
      <p:grpSpPr>
        <a:xfrm>
          <a:off x="0" y="0"/>
          <a:ext cx="0" cy="0"/>
          <a:chOff x="0" y="0"/>
          <a:chExt cx="0" cy="0"/>
        </a:xfrm>
      </p:grpSpPr>
      <p:sp>
        <p:nvSpPr>
          <p:cNvPr id="265" name="Google Shape;265;g3ada52b78b4_0_0"/>
          <p:cNvSpPr txBox="1"/>
          <p:nvPr/>
        </p:nvSpPr>
        <p:spPr>
          <a:xfrm>
            <a:off x="854625" y="244425"/>
            <a:ext cx="3000000" cy="95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5014">
                <a:solidFill>
                  <a:srgbClr val="D7E5BC"/>
                </a:solidFill>
                <a:latin typeface="Helvetica Neue"/>
                <a:ea typeface="Helvetica Neue"/>
                <a:cs typeface="Helvetica Neue"/>
                <a:sym typeface="Helvetica Neue"/>
              </a:rPr>
              <a:t>ETAPA 3</a:t>
            </a:r>
            <a:endParaRPr>
              <a:solidFill>
                <a:srgbClr val="D7E5BC"/>
              </a:solidFill>
              <a:latin typeface="Georgia"/>
              <a:ea typeface="Georgia"/>
              <a:cs typeface="Georgia"/>
              <a:sym typeface="Georgia"/>
            </a:endParaRPr>
          </a:p>
        </p:txBody>
      </p:sp>
      <p:sp>
        <p:nvSpPr>
          <p:cNvPr id="266" name="Google Shape;266;g3ada52b78b4_0_0"/>
          <p:cNvSpPr txBox="1"/>
          <p:nvPr/>
        </p:nvSpPr>
        <p:spPr>
          <a:xfrm>
            <a:off x="854625" y="1200825"/>
            <a:ext cx="14988900" cy="21303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US" sz="7900">
                <a:solidFill>
                  <a:schemeClr val="lt2"/>
                </a:solidFill>
                <a:latin typeface="Lexend"/>
                <a:ea typeface="Lexend"/>
                <a:cs typeface="Lexend"/>
                <a:sym typeface="Lexend"/>
              </a:rPr>
              <a:t>MONITORAMENTO DOS </a:t>
            </a:r>
            <a:r>
              <a:rPr b="1" lang="en-US" sz="7900">
                <a:solidFill>
                  <a:srgbClr val="1A3D16"/>
                </a:solidFill>
                <a:latin typeface="Lexend"/>
                <a:ea typeface="Lexend"/>
                <a:cs typeface="Lexend"/>
                <a:sym typeface="Lexend"/>
              </a:rPr>
              <a:t>DADOS</a:t>
            </a:r>
            <a:endParaRPr>
              <a:solidFill>
                <a:srgbClr val="1A3D16"/>
              </a:solidFill>
            </a:endParaRPr>
          </a:p>
        </p:txBody>
      </p:sp>
      <p:sp>
        <p:nvSpPr>
          <p:cNvPr id="267" name="Google Shape;267;g3ada52b78b4_0_0"/>
          <p:cNvSpPr txBox="1"/>
          <p:nvPr/>
        </p:nvSpPr>
        <p:spPr>
          <a:xfrm>
            <a:off x="854625" y="3716825"/>
            <a:ext cx="14475000" cy="6711600"/>
          </a:xfrm>
          <a:prstGeom prst="rect">
            <a:avLst/>
          </a:prstGeom>
          <a:noFill/>
          <a:ln>
            <a:noFill/>
          </a:ln>
        </p:spPr>
        <p:txBody>
          <a:bodyPr anchorCtr="0" anchor="t" bIns="91425" lIns="91425" spcFirstLastPara="1" rIns="91425" wrap="square" tIns="91425">
            <a:noAutofit/>
          </a:bodyPr>
          <a:lstStyle/>
          <a:p>
            <a:pPr indent="-400050" lvl="0" marL="457200" rtl="0" algn="l">
              <a:lnSpc>
                <a:spcPct val="200000"/>
              </a:lnSpc>
              <a:spcBef>
                <a:spcPts val="0"/>
              </a:spcBef>
              <a:spcAft>
                <a:spcPts val="0"/>
              </a:spcAft>
              <a:buClr>
                <a:schemeClr val="lt1"/>
              </a:buClr>
              <a:buSzPts val="2700"/>
              <a:buFont typeface="Helvetica Neue"/>
              <a:buChar char="●"/>
            </a:pPr>
            <a:r>
              <a:rPr lang="en-US" sz="2700">
                <a:solidFill>
                  <a:schemeClr val="lt1"/>
                </a:solidFill>
                <a:latin typeface="Helvetica Neue"/>
                <a:ea typeface="Helvetica Neue"/>
                <a:cs typeface="Helvetica Neue"/>
                <a:sym typeface="Helvetica Neue"/>
              </a:rPr>
              <a:t>Hosts Monitorados na AWS incluem NFS, Apache, FTP, DNS e PostgreSQL.</a:t>
            </a:r>
            <a:endParaRPr sz="2700">
              <a:solidFill>
                <a:schemeClr val="lt1"/>
              </a:solidFill>
              <a:latin typeface="Helvetica Neue"/>
              <a:ea typeface="Helvetica Neue"/>
              <a:cs typeface="Helvetica Neue"/>
              <a:sym typeface="Helvetica Neue"/>
            </a:endParaRPr>
          </a:p>
          <a:p>
            <a:pPr indent="-400050" lvl="0" marL="457200" rtl="0" algn="l">
              <a:lnSpc>
                <a:spcPct val="200000"/>
              </a:lnSpc>
              <a:spcBef>
                <a:spcPts val="0"/>
              </a:spcBef>
              <a:spcAft>
                <a:spcPts val="0"/>
              </a:spcAft>
              <a:buClr>
                <a:schemeClr val="lt1"/>
              </a:buClr>
              <a:buSzPts val="2700"/>
              <a:buFont typeface="Helvetica Neue"/>
              <a:buChar char="●"/>
            </a:pPr>
            <a:r>
              <a:rPr lang="en-US" sz="2700">
                <a:solidFill>
                  <a:schemeClr val="lt1"/>
                </a:solidFill>
                <a:latin typeface="Helvetica Neue"/>
                <a:ea typeface="Helvetica Neue"/>
                <a:cs typeface="Helvetica Neue"/>
                <a:sym typeface="Helvetica Neue"/>
              </a:rPr>
              <a:t>Ambiente VirtualBox monitora servidor DHCP (Ubuntu) e servidor AD/GPO (Windows).</a:t>
            </a:r>
            <a:endParaRPr sz="2700">
              <a:solidFill>
                <a:schemeClr val="lt1"/>
              </a:solidFill>
              <a:latin typeface="Helvetica Neue"/>
              <a:ea typeface="Helvetica Neue"/>
              <a:cs typeface="Helvetica Neue"/>
              <a:sym typeface="Helvetica Neue"/>
            </a:endParaRPr>
          </a:p>
          <a:p>
            <a:pPr indent="-400050" lvl="0" marL="457200" rtl="0" algn="l">
              <a:lnSpc>
                <a:spcPct val="200000"/>
              </a:lnSpc>
              <a:spcBef>
                <a:spcPts val="0"/>
              </a:spcBef>
              <a:spcAft>
                <a:spcPts val="0"/>
              </a:spcAft>
              <a:buClr>
                <a:schemeClr val="lt1"/>
              </a:buClr>
              <a:buSzPts val="2700"/>
              <a:buFont typeface="Helvetica Neue"/>
              <a:buChar char="●"/>
            </a:pPr>
            <a:r>
              <a:rPr lang="en-US" sz="2700">
                <a:solidFill>
                  <a:schemeClr val="lt1"/>
                </a:solidFill>
                <a:latin typeface="Helvetica Neue"/>
                <a:ea typeface="Helvetica Neue"/>
                <a:cs typeface="Helvetica Neue"/>
                <a:sym typeface="Helvetica Neue"/>
              </a:rPr>
              <a:t>Coleta de dados realizada via Zabbix agent nas máquinas Linux (porta 10050) e SNMP no Windows com permissões read-only na comunidade "public".</a:t>
            </a:r>
            <a:endParaRPr sz="2700">
              <a:solidFill>
                <a:schemeClr val="lt1"/>
              </a:solidFill>
              <a:latin typeface="Helvetica Neue"/>
              <a:ea typeface="Helvetica Neue"/>
              <a:cs typeface="Helvetica Neue"/>
              <a:sym typeface="Helvetica Neu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07014"/>
            </a:gs>
            <a:gs pos="100000">
              <a:srgbClr val="203E13"/>
            </a:gs>
          </a:gsLst>
          <a:path path="circle">
            <a:fillToRect b="50%" l="50%" r="50%" t="50%"/>
          </a:path>
          <a:tileRect/>
        </a:gradFill>
      </p:bgPr>
    </p:bg>
    <p:spTree>
      <p:nvGrpSpPr>
        <p:cNvPr id="271" name="Shape 271"/>
        <p:cNvGrpSpPr/>
        <p:nvPr/>
      </p:nvGrpSpPr>
      <p:grpSpPr>
        <a:xfrm>
          <a:off x="0" y="0"/>
          <a:ext cx="0" cy="0"/>
          <a:chOff x="0" y="0"/>
          <a:chExt cx="0" cy="0"/>
        </a:xfrm>
      </p:grpSpPr>
      <p:sp>
        <p:nvSpPr>
          <p:cNvPr id="272" name="Google Shape;272;g3ada52b78b4_0_50"/>
          <p:cNvSpPr txBox="1"/>
          <p:nvPr/>
        </p:nvSpPr>
        <p:spPr>
          <a:xfrm>
            <a:off x="1572768" y="457200"/>
            <a:ext cx="15087600" cy="1828800"/>
          </a:xfrm>
          <a:prstGeom prst="rect">
            <a:avLst/>
          </a:prstGeom>
          <a:noFill/>
          <a:ln>
            <a:noFill/>
          </a:ln>
        </p:spPr>
        <p:txBody>
          <a:bodyPr anchorCtr="0" anchor="t" bIns="0" lIns="0" spcFirstLastPara="1" rIns="0" wrap="square" tIns="0">
            <a:noAutofit/>
          </a:bodyPr>
          <a:lstStyle/>
          <a:p>
            <a:pPr indent="0" lvl="0" marL="0" rtl="0" algn="ctr">
              <a:lnSpc>
                <a:spcPct val="80000"/>
              </a:lnSpc>
              <a:spcBef>
                <a:spcPts val="0"/>
              </a:spcBef>
              <a:spcAft>
                <a:spcPts val="0"/>
              </a:spcAft>
              <a:buClr>
                <a:schemeClr val="dk1"/>
              </a:buClr>
              <a:buSzPts val="1100"/>
              <a:buFont typeface="Arial"/>
              <a:buNone/>
            </a:pPr>
            <a:r>
              <a:rPr b="1" lang="en-US" sz="7900">
                <a:solidFill>
                  <a:schemeClr val="lt2"/>
                </a:solidFill>
                <a:latin typeface="Lexend"/>
                <a:ea typeface="Lexend"/>
                <a:cs typeface="Lexend"/>
                <a:sym typeface="Lexend"/>
              </a:rPr>
              <a:t>HOSTS </a:t>
            </a:r>
            <a:r>
              <a:rPr b="1" lang="en-US" sz="7900">
                <a:solidFill>
                  <a:srgbClr val="1A3D16"/>
                </a:solidFill>
                <a:latin typeface="Lexend"/>
                <a:ea typeface="Lexend"/>
                <a:cs typeface="Lexend"/>
                <a:sym typeface="Lexend"/>
              </a:rPr>
              <a:t>CRIADOS</a:t>
            </a:r>
            <a:r>
              <a:rPr b="1" lang="en-US" sz="7900">
                <a:solidFill>
                  <a:schemeClr val="lt2"/>
                </a:solidFill>
                <a:latin typeface="Lexend"/>
                <a:ea typeface="Lexend"/>
                <a:cs typeface="Lexend"/>
                <a:sym typeface="Lexend"/>
              </a:rPr>
              <a:t> E STATUS DE </a:t>
            </a:r>
            <a:r>
              <a:rPr b="1" lang="en-US" sz="7900">
                <a:solidFill>
                  <a:srgbClr val="1A3D16"/>
                </a:solidFill>
                <a:latin typeface="Lexend"/>
                <a:ea typeface="Lexend"/>
                <a:cs typeface="Lexend"/>
                <a:sym typeface="Lexend"/>
              </a:rPr>
              <a:t>DISPONIBILIDADE</a:t>
            </a:r>
            <a:endParaRPr>
              <a:solidFill>
                <a:srgbClr val="1A3D16"/>
              </a:solidFill>
            </a:endParaRPr>
          </a:p>
          <a:p>
            <a:pPr indent="0" lvl="0" marL="0" marR="0" rtl="0" algn="ctr">
              <a:lnSpc>
                <a:spcPct val="100000"/>
              </a:lnSpc>
              <a:spcBef>
                <a:spcPts val="0"/>
              </a:spcBef>
              <a:spcAft>
                <a:spcPts val="0"/>
              </a:spcAft>
              <a:buNone/>
            </a:pPr>
            <a:r>
              <a:t/>
            </a:r>
            <a:endParaRPr sz="7000">
              <a:solidFill>
                <a:srgbClr val="D7E5BC"/>
              </a:solidFill>
              <a:latin typeface="Georgia"/>
              <a:ea typeface="Georgia"/>
              <a:cs typeface="Georgia"/>
              <a:sym typeface="Georgia"/>
            </a:endParaRPr>
          </a:p>
        </p:txBody>
      </p:sp>
      <p:sp>
        <p:nvSpPr>
          <p:cNvPr id="273" name="Google Shape;273;g3ada52b78b4_0_50"/>
          <p:cNvSpPr txBox="1"/>
          <p:nvPr/>
        </p:nvSpPr>
        <p:spPr>
          <a:xfrm>
            <a:off x="3714925" y="3028800"/>
            <a:ext cx="2057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solidFill>
                <a:schemeClr val="dk1"/>
              </a:solidFill>
              <a:latin typeface="Georgia"/>
              <a:ea typeface="Georgia"/>
              <a:cs typeface="Georgia"/>
              <a:sym typeface="Georgia"/>
            </a:endParaRPr>
          </a:p>
        </p:txBody>
      </p:sp>
      <p:pic>
        <p:nvPicPr>
          <p:cNvPr id="274" name="Google Shape;274;g3ada52b78b4_0_50"/>
          <p:cNvPicPr preferRelativeResize="0"/>
          <p:nvPr/>
        </p:nvPicPr>
        <p:blipFill>
          <a:blip r:embed="rId3">
            <a:alphaModFix/>
          </a:blip>
          <a:stretch>
            <a:fillRect/>
          </a:stretch>
        </p:blipFill>
        <p:spPr>
          <a:xfrm>
            <a:off x="1084939" y="3028800"/>
            <a:ext cx="15909672" cy="3178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07014"/>
            </a:gs>
            <a:gs pos="100000">
              <a:srgbClr val="203E13"/>
            </a:gs>
          </a:gsLst>
          <a:path path="circle">
            <a:fillToRect b="50%" l="50%" r="50%" t="50%"/>
          </a:path>
          <a:tileRect/>
        </a:gradFill>
      </p:bgPr>
    </p:bg>
    <p:spTree>
      <p:nvGrpSpPr>
        <p:cNvPr id="278" name="Shape 278"/>
        <p:cNvGrpSpPr/>
        <p:nvPr/>
      </p:nvGrpSpPr>
      <p:grpSpPr>
        <a:xfrm>
          <a:off x="0" y="0"/>
          <a:ext cx="0" cy="0"/>
          <a:chOff x="0" y="0"/>
          <a:chExt cx="0" cy="0"/>
        </a:xfrm>
      </p:grpSpPr>
      <p:sp>
        <p:nvSpPr>
          <p:cNvPr id="279" name="Google Shape;279;g3ada52b78b4_0_34"/>
          <p:cNvSpPr txBox="1"/>
          <p:nvPr/>
        </p:nvSpPr>
        <p:spPr>
          <a:xfrm>
            <a:off x="684675" y="338825"/>
            <a:ext cx="18025200" cy="3023100"/>
          </a:xfrm>
          <a:prstGeom prst="rect">
            <a:avLst/>
          </a:prstGeom>
          <a:noFill/>
          <a:ln>
            <a:noFill/>
          </a:ln>
        </p:spPr>
        <p:txBody>
          <a:bodyPr anchorCtr="0" anchor="t" bIns="0" lIns="0" spcFirstLastPara="1" rIns="0" wrap="square" tIns="0">
            <a:spAutoFit/>
          </a:bodyPr>
          <a:lstStyle/>
          <a:p>
            <a:pPr indent="0" lvl="0" marL="0" rtl="0" algn="l">
              <a:lnSpc>
                <a:spcPct val="80000"/>
              </a:lnSpc>
              <a:spcBef>
                <a:spcPts val="0"/>
              </a:spcBef>
              <a:spcAft>
                <a:spcPts val="0"/>
              </a:spcAft>
              <a:buClr>
                <a:schemeClr val="dk1"/>
              </a:buClr>
              <a:buSzPts val="1100"/>
              <a:buFont typeface="Arial"/>
              <a:buNone/>
            </a:pPr>
            <a:r>
              <a:rPr b="1" lang="en-US" sz="7900">
                <a:solidFill>
                  <a:schemeClr val="lt2"/>
                </a:solidFill>
                <a:latin typeface="Lexend"/>
                <a:ea typeface="Lexend"/>
                <a:cs typeface="Lexend"/>
                <a:sym typeface="Lexend"/>
              </a:rPr>
              <a:t>MONITORAMENTO - AMBIENTE </a:t>
            </a:r>
            <a:r>
              <a:rPr b="1" lang="en-US" sz="7900">
                <a:solidFill>
                  <a:srgbClr val="072A00"/>
                </a:solidFill>
                <a:latin typeface="Lexend"/>
                <a:ea typeface="Lexend"/>
                <a:cs typeface="Lexend"/>
                <a:sym typeface="Lexend"/>
              </a:rPr>
              <a:t>CLOUD</a:t>
            </a:r>
            <a:endParaRPr>
              <a:solidFill>
                <a:srgbClr val="072A00"/>
              </a:solidFill>
            </a:endParaRPr>
          </a:p>
          <a:p>
            <a:pPr indent="0" lvl="0" marL="0" marR="0" rtl="0" algn="l">
              <a:lnSpc>
                <a:spcPct val="100000"/>
              </a:lnSpc>
              <a:spcBef>
                <a:spcPts val="0"/>
              </a:spcBef>
              <a:spcAft>
                <a:spcPts val="0"/>
              </a:spcAft>
              <a:buNone/>
            </a:pPr>
            <a:r>
              <a:t/>
            </a:r>
            <a:endParaRPr sz="7000">
              <a:solidFill>
                <a:srgbClr val="D7E5BC"/>
              </a:solidFill>
              <a:latin typeface="Georgia"/>
              <a:ea typeface="Georgia"/>
              <a:cs typeface="Georgia"/>
              <a:sym typeface="Georgia"/>
            </a:endParaRPr>
          </a:p>
        </p:txBody>
      </p:sp>
      <p:sp>
        <p:nvSpPr>
          <p:cNvPr id="280" name="Google Shape;280;g3ada52b78b4_0_34"/>
          <p:cNvSpPr txBox="1"/>
          <p:nvPr/>
        </p:nvSpPr>
        <p:spPr>
          <a:xfrm>
            <a:off x="684675" y="2232300"/>
            <a:ext cx="10019700" cy="315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900">
                <a:solidFill>
                  <a:schemeClr val="lt1"/>
                </a:solidFill>
                <a:latin typeface="Helvetica Neue"/>
                <a:ea typeface="Helvetica Neue"/>
                <a:cs typeface="Helvetica Neue"/>
                <a:sym typeface="Helvetica Neue"/>
              </a:rPr>
              <a:t>Serviços monitorados na nuvem: </a:t>
            </a:r>
            <a:endParaRPr b="1" sz="2900">
              <a:solidFill>
                <a:schemeClr val="lt1"/>
              </a:solidFill>
              <a:latin typeface="Helvetica Neue"/>
              <a:ea typeface="Helvetica Neue"/>
              <a:cs typeface="Helvetica Neue"/>
              <a:sym typeface="Helvetica Neue"/>
            </a:endParaRPr>
          </a:p>
          <a:p>
            <a:pPr indent="-400050" lvl="0" marL="457200" rtl="0" algn="l">
              <a:spcBef>
                <a:spcPts val="0"/>
              </a:spcBef>
              <a:spcAft>
                <a:spcPts val="0"/>
              </a:spcAft>
              <a:buClr>
                <a:schemeClr val="lt1"/>
              </a:buClr>
              <a:buSzPts val="2700"/>
              <a:buFont typeface="Helvetica Neue"/>
              <a:buChar char="●"/>
            </a:pPr>
            <a:r>
              <a:rPr lang="en-US" sz="2700">
                <a:solidFill>
                  <a:schemeClr val="lt1"/>
                </a:solidFill>
                <a:latin typeface="Helvetica Neue"/>
                <a:ea typeface="Helvetica Neue"/>
                <a:cs typeface="Helvetica Neue"/>
                <a:sym typeface="Helvetica Neue"/>
              </a:rPr>
              <a:t>Servidor web Apache</a:t>
            </a:r>
            <a:endParaRPr sz="2700">
              <a:solidFill>
                <a:schemeClr val="lt1"/>
              </a:solidFill>
              <a:latin typeface="Helvetica Neue"/>
              <a:ea typeface="Helvetica Neue"/>
              <a:cs typeface="Helvetica Neue"/>
              <a:sym typeface="Helvetica Neue"/>
            </a:endParaRPr>
          </a:p>
          <a:p>
            <a:pPr indent="-400050" lvl="0" marL="457200" rtl="0" algn="l">
              <a:spcBef>
                <a:spcPts val="0"/>
              </a:spcBef>
              <a:spcAft>
                <a:spcPts val="0"/>
              </a:spcAft>
              <a:buClr>
                <a:schemeClr val="lt1"/>
              </a:buClr>
              <a:buSzPts val="2700"/>
              <a:buFont typeface="Helvetica Neue"/>
              <a:buChar char="●"/>
            </a:pPr>
            <a:r>
              <a:rPr lang="en-US" sz="2700">
                <a:solidFill>
                  <a:schemeClr val="lt1"/>
                </a:solidFill>
                <a:latin typeface="Helvetica Neue"/>
                <a:ea typeface="Helvetica Neue"/>
                <a:cs typeface="Helvetica Neue"/>
                <a:sym typeface="Helvetica Neue"/>
              </a:rPr>
              <a:t>Servidor FTP</a:t>
            </a:r>
            <a:endParaRPr sz="2700">
              <a:solidFill>
                <a:schemeClr val="lt1"/>
              </a:solidFill>
              <a:latin typeface="Helvetica Neue"/>
              <a:ea typeface="Helvetica Neue"/>
              <a:cs typeface="Helvetica Neue"/>
              <a:sym typeface="Helvetica Neue"/>
            </a:endParaRPr>
          </a:p>
          <a:p>
            <a:pPr indent="-400050" lvl="0" marL="457200" rtl="0" algn="l">
              <a:spcBef>
                <a:spcPts val="0"/>
              </a:spcBef>
              <a:spcAft>
                <a:spcPts val="0"/>
              </a:spcAft>
              <a:buClr>
                <a:schemeClr val="lt1"/>
              </a:buClr>
              <a:buSzPts val="2700"/>
              <a:buFont typeface="Helvetica Neue"/>
              <a:buChar char="●"/>
            </a:pPr>
            <a:r>
              <a:rPr lang="en-US" sz="2700">
                <a:solidFill>
                  <a:schemeClr val="lt1"/>
                </a:solidFill>
                <a:latin typeface="Helvetica Neue"/>
                <a:ea typeface="Helvetica Neue"/>
                <a:cs typeface="Helvetica Neue"/>
                <a:sym typeface="Helvetica Neue"/>
              </a:rPr>
              <a:t>Servidor NFS</a:t>
            </a:r>
            <a:endParaRPr sz="2700">
              <a:solidFill>
                <a:schemeClr val="lt1"/>
              </a:solidFill>
              <a:latin typeface="Helvetica Neue"/>
              <a:ea typeface="Helvetica Neue"/>
              <a:cs typeface="Helvetica Neue"/>
              <a:sym typeface="Helvetica Neue"/>
            </a:endParaRPr>
          </a:p>
          <a:p>
            <a:pPr indent="-400050" lvl="0" marL="457200" rtl="0" algn="l">
              <a:spcBef>
                <a:spcPts val="0"/>
              </a:spcBef>
              <a:spcAft>
                <a:spcPts val="0"/>
              </a:spcAft>
              <a:buClr>
                <a:schemeClr val="lt1"/>
              </a:buClr>
              <a:buSzPts val="2700"/>
              <a:buFont typeface="Helvetica Neue"/>
              <a:buChar char="●"/>
            </a:pPr>
            <a:r>
              <a:rPr lang="en-US" sz="2700">
                <a:solidFill>
                  <a:schemeClr val="lt1"/>
                </a:solidFill>
                <a:latin typeface="Helvetica Neue"/>
                <a:ea typeface="Helvetica Neue"/>
                <a:cs typeface="Helvetica Neue"/>
                <a:sym typeface="Helvetica Neue"/>
              </a:rPr>
              <a:t>Servidor DNS</a:t>
            </a:r>
            <a:endParaRPr sz="2700">
              <a:solidFill>
                <a:schemeClr val="lt1"/>
              </a:solidFill>
              <a:latin typeface="Helvetica Neue"/>
              <a:ea typeface="Helvetica Neue"/>
              <a:cs typeface="Helvetica Neue"/>
              <a:sym typeface="Helvetica Neue"/>
            </a:endParaRPr>
          </a:p>
          <a:p>
            <a:pPr indent="-400050" lvl="0" marL="457200" rtl="0" algn="l">
              <a:spcBef>
                <a:spcPts val="0"/>
              </a:spcBef>
              <a:spcAft>
                <a:spcPts val="0"/>
              </a:spcAft>
              <a:buClr>
                <a:schemeClr val="lt1"/>
              </a:buClr>
              <a:buSzPts val="2700"/>
              <a:buFont typeface="Helvetica Neue"/>
              <a:buChar char="●"/>
            </a:pPr>
            <a:r>
              <a:rPr lang="en-US" sz="2700">
                <a:solidFill>
                  <a:schemeClr val="lt1"/>
                </a:solidFill>
                <a:latin typeface="Helvetica Neue"/>
                <a:ea typeface="Helvetica Neue"/>
                <a:cs typeface="Helvetica Neue"/>
                <a:sym typeface="Helvetica Neue"/>
              </a:rPr>
              <a:t>Banco de dados PostgreSQL</a:t>
            </a:r>
            <a:endParaRPr sz="2700">
              <a:solidFill>
                <a:schemeClr val="lt1"/>
              </a:solidFill>
              <a:latin typeface="Helvetica Neue"/>
              <a:ea typeface="Helvetica Neue"/>
              <a:cs typeface="Helvetica Neue"/>
              <a:sym typeface="Helvetica Neue"/>
            </a:endParaRPr>
          </a:p>
          <a:p>
            <a:pPr indent="0" lvl="0" marL="0" rtl="0" algn="l">
              <a:spcBef>
                <a:spcPts val="0"/>
              </a:spcBef>
              <a:spcAft>
                <a:spcPts val="0"/>
              </a:spcAft>
              <a:buNone/>
            </a:pPr>
            <a:r>
              <a:t/>
            </a:r>
            <a:endParaRPr b="1" sz="2900">
              <a:solidFill>
                <a:srgbClr val="D7E5BC"/>
              </a:solidFill>
              <a:latin typeface="Helvetica Neue"/>
              <a:ea typeface="Helvetica Neue"/>
              <a:cs typeface="Helvetica Neue"/>
              <a:sym typeface="Helvetica Neue"/>
            </a:endParaRPr>
          </a:p>
        </p:txBody>
      </p:sp>
      <p:sp>
        <p:nvSpPr>
          <p:cNvPr id="281" name="Google Shape;281;g3ada52b78b4_0_34"/>
          <p:cNvSpPr txBox="1"/>
          <p:nvPr/>
        </p:nvSpPr>
        <p:spPr>
          <a:xfrm>
            <a:off x="684675" y="5063800"/>
            <a:ext cx="97185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900">
                <a:solidFill>
                  <a:schemeClr val="lt1"/>
                </a:solidFill>
                <a:latin typeface="Helvetica Neue"/>
                <a:ea typeface="Helvetica Neue"/>
                <a:cs typeface="Helvetica Neue"/>
                <a:sym typeface="Helvetica Neue"/>
              </a:rPr>
              <a:t>Resumo dos resultados:</a:t>
            </a:r>
            <a:endParaRPr b="1" sz="2900">
              <a:solidFill>
                <a:schemeClr val="lt1"/>
              </a:solidFill>
              <a:latin typeface="Helvetica Neue"/>
              <a:ea typeface="Helvetica Neue"/>
              <a:cs typeface="Helvetica Neue"/>
              <a:sym typeface="Helvetica Neue"/>
            </a:endParaRPr>
          </a:p>
          <a:p>
            <a:pPr indent="-400050" lvl="0" marL="457200" rtl="0" algn="l">
              <a:spcBef>
                <a:spcPts val="0"/>
              </a:spcBef>
              <a:spcAft>
                <a:spcPts val="0"/>
              </a:spcAft>
              <a:buClr>
                <a:schemeClr val="lt1"/>
              </a:buClr>
              <a:buSzPts val="2700"/>
              <a:buFont typeface="Helvetica Neue"/>
              <a:buChar char="●"/>
            </a:pPr>
            <a:r>
              <a:rPr lang="en-US" sz="2700">
                <a:solidFill>
                  <a:schemeClr val="lt1"/>
                </a:solidFill>
                <a:latin typeface="Helvetica Neue"/>
                <a:ea typeface="Helvetica Neue"/>
                <a:cs typeface="Helvetica Neue"/>
                <a:sym typeface="Helvetica Neue"/>
              </a:rPr>
              <a:t>DNS e Apache apresentaram os maiores picos de uso de CPU e de memoria durante os testes</a:t>
            </a:r>
            <a:endParaRPr sz="2700">
              <a:solidFill>
                <a:schemeClr val="lt1"/>
              </a:solidFill>
              <a:latin typeface="Helvetica Neue"/>
              <a:ea typeface="Helvetica Neue"/>
              <a:cs typeface="Helvetica Neue"/>
              <a:sym typeface="Helvetica Neue"/>
            </a:endParaRPr>
          </a:p>
          <a:p>
            <a:pPr indent="-400050" lvl="0" marL="457200" rtl="0" algn="l">
              <a:spcBef>
                <a:spcPts val="0"/>
              </a:spcBef>
              <a:spcAft>
                <a:spcPts val="0"/>
              </a:spcAft>
              <a:buClr>
                <a:schemeClr val="lt1"/>
              </a:buClr>
              <a:buSzPts val="2700"/>
              <a:buFont typeface="Helvetica Neue"/>
              <a:buChar char="●"/>
            </a:pPr>
            <a:r>
              <a:rPr lang="en-US" sz="2700">
                <a:solidFill>
                  <a:schemeClr val="lt1"/>
                </a:solidFill>
                <a:latin typeface="Helvetica Neue"/>
                <a:ea typeface="Helvetica Neue"/>
                <a:cs typeface="Helvetica Neue"/>
                <a:sym typeface="Helvetica Neue"/>
              </a:rPr>
              <a:t>PostgreSQL manteve conexões estáveis, baixa latência e bom uso de cache</a:t>
            </a:r>
            <a:endParaRPr sz="2700">
              <a:solidFill>
                <a:schemeClr val="lt1"/>
              </a:solidFill>
              <a:latin typeface="Helvetica Neue"/>
              <a:ea typeface="Helvetica Neue"/>
              <a:cs typeface="Helvetica Neue"/>
              <a:sym typeface="Helvetica Neue"/>
            </a:endParaRPr>
          </a:p>
          <a:p>
            <a:pPr indent="-400050" lvl="0" marL="457200" rtl="0" algn="l">
              <a:spcBef>
                <a:spcPts val="0"/>
              </a:spcBef>
              <a:spcAft>
                <a:spcPts val="0"/>
              </a:spcAft>
              <a:buClr>
                <a:schemeClr val="lt1"/>
              </a:buClr>
              <a:buSzPts val="2700"/>
              <a:buFont typeface="Helvetica Neue"/>
              <a:buChar char="●"/>
            </a:pPr>
            <a:r>
              <a:rPr lang="en-US" sz="2700">
                <a:solidFill>
                  <a:schemeClr val="lt1"/>
                </a:solidFill>
                <a:latin typeface="Helvetica Neue"/>
                <a:ea typeface="Helvetica Neue"/>
                <a:cs typeface="Helvetica Neue"/>
                <a:sym typeface="Helvetica Neue"/>
              </a:rPr>
              <a:t>NFS, FTP E DNS não apresentaram gargalos críticos de disco ou rede</a:t>
            </a:r>
            <a:endParaRPr sz="2700">
              <a:solidFill>
                <a:schemeClr val="lt1"/>
              </a:solidFill>
              <a:latin typeface="Helvetica Neue"/>
              <a:ea typeface="Helvetica Neue"/>
              <a:cs typeface="Helvetica Neue"/>
              <a:sym typeface="Helvetica Neue"/>
            </a:endParaRPr>
          </a:p>
          <a:p>
            <a:pPr indent="0" lvl="0" marL="0" rtl="0" algn="l">
              <a:spcBef>
                <a:spcPts val="0"/>
              </a:spcBef>
              <a:spcAft>
                <a:spcPts val="0"/>
              </a:spcAft>
              <a:buNone/>
            </a:pPr>
            <a:r>
              <a:t/>
            </a:r>
            <a:endParaRPr b="1" sz="2900">
              <a:solidFill>
                <a:schemeClr val="lt1"/>
              </a:solidFill>
              <a:latin typeface="Helvetica Neue"/>
              <a:ea typeface="Helvetica Neue"/>
              <a:cs typeface="Helvetica Neue"/>
              <a:sym typeface="Helvetica Neu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07014"/>
            </a:gs>
            <a:gs pos="100000">
              <a:srgbClr val="203E13"/>
            </a:gs>
          </a:gsLst>
          <a:path path="circle">
            <a:fillToRect b="50%" l="50%" r="50%" t="50%"/>
          </a:path>
          <a:tileRect/>
        </a:gradFill>
      </p:bgPr>
    </p:bg>
    <p:spTree>
      <p:nvGrpSpPr>
        <p:cNvPr id="285" name="Shape 285"/>
        <p:cNvGrpSpPr/>
        <p:nvPr/>
      </p:nvGrpSpPr>
      <p:grpSpPr>
        <a:xfrm>
          <a:off x="0" y="0"/>
          <a:ext cx="0" cy="0"/>
          <a:chOff x="0" y="0"/>
          <a:chExt cx="0" cy="0"/>
        </a:xfrm>
      </p:grpSpPr>
      <p:sp>
        <p:nvSpPr>
          <p:cNvPr id="286" name="Google Shape;286;g3ada52b78b4_0_40"/>
          <p:cNvSpPr txBox="1"/>
          <p:nvPr/>
        </p:nvSpPr>
        <p:spPr>
          <a:xfrm>
            <a:off x="3474150" y="373550"/>
            <a:ext cx="11649000" cy="1828800"/>
          </a:xfrm>
          <a:prstGeom prst="rect">
            <a:avLst/>
          </a:prstGeom>
          <a:noFill/>
          <a:ln>
            <a:noFill/>
          </a:ln>
        </p:spPr>
        <p:txBody>
          <a:bodyPr anchorCtr="0" anchor="t" bIns="0" lIns="0" spcFirstLastPara="1" rIns="0" wrap="square" tIns="0">
            <a:noAutofit/>
          </a:bodyPr>
          <a:lstStyle/>
          <a:p>
            <a:pPr indent="0" lvl="0" marL="0" rtl="0" algn="ctr">
              <a:lnSpc>
                <a:spcPct val="80000"/>
              </a:lnSpc>
              <a:spcBef>
                <a:spcPts val="0"/>
              </a:spcBef>
              <a:spcAft>
                <a:spcPts val="0"/>
              </a:spcAft>
              <a:buClr>
                <a:schemeClr val="dk1"/>
              </a:buClr>
              <a:buSzPts val="1100"/>
              <a:buFont typeface="Arial"/>
              <a:buNone/>
            </a:pPr>
            <a:r>
              <a:rPr b="1" lang="en-US" sz="7900">
                <a:solidFill>
                  <a:schemeClr val="lt2"/>
                </a:solidFill>
                <a:latin typeface="Lexend"/>
                <a:ea typeface="Lexend"/>
                <a:cs typeface="Lexend"/>
                <a:sym typeface="Lexend"/>
              </a:rPr>
              <a:t>GERENCIAMENTO </a:t>
            </a:r>
            <a:r>
              <a:rPr b="1" lang="en-US" sz="7900">
                <a:solidFill>
                  <a:srgbClr val="1A3D16"/>
                </a:solidFill>
                <a:latin typeface="Lexend"/>
                <a:ea typeface="Lexend"/>
                <a:cs typeface="Lexend"/>
                <a:sym typeface="Lexend"/>
              </a:rPr>
              <a:t>CLOUD</a:t>
            </a:r>
            <a:endParaRPr>
              <a:solidFill>
                <a:srgbClr val="1A3D16"/>
              </a:solidFill>
            </a:endParaRPr>
          </a:p>
          <a:p>
            <a:pPr indent="0" lvl="0" marL="0" marR="0" rtl="0" algn="l">
              <a:lnSpc>
                <a:spcPct val="100000"/>
              </a:lnSpc>
              <a:spcBef>
                <a:spcPts val="0"/>
              </a:spcBef>
              <a:spcAft>
                <a:spcPts val="0"/>
              </a:spcAft>
              <a:buNone/>
            </a:pPr>
            <a:r>
              <a:t/>
            </a:r>
            <a:endParaRPr sz="5400">
              <a:solidFill>
                <a:srgbClr val="D7E5BC"/>
              </a:solidFill>
              <a:latin typeface="Georgia"/>
              <a:ea typeface="Georgia"/>
              <a:cs typeface="Georgia"/>
              <a:sym typeface="Georgia"/>
            </a:endParaRPr>
          </a:p>
        </p:txBody>
      </p:sp>
      <p:sp>
        <p:nvSpPr>
          <p:cNvPr id="287" name="Google Shape;287;g3ada52b78b4_0_40"/>
          <p:cNvSpPr txBox="1"/>
          <p:nvPr/>
        </p:nvSpPr>
        <p:spPr>
          <a:xfrm>
            <a:off x="3714925" y="3028800"/>
            <a:ext cx="2057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solidFill>
                <a:schemeClr val="dk1"/>
              </a:solidFill>
              <a:latin typeface="Georgia"/>
              <a:ea typeface="Georgia"/>
              <a:cs typeface="Georgia"/>
              <a:sym typeface="Georgia"/>
            </a:endParaRPr>
          </a:p>
        </p:txBody>
      </p:sp>
      <p:pic>
        <p:nvPicPr>
          <p:cNvPr id="288" name="Google Shape;288;g3ada52b78b4_0_40"/>
          <p:cNvPicPr preferRelativeResize="0"/>
          <p:nvPr/>
        </p:nvPicPr>
        <p:blipFill>
          <a:blip r:embed="rId3">
            <a:alphaModFix/>
          </a:blip>
          <a:stretch>
            <a:fillRect/>
          </a:stretch>
        </p:blipFill>
        <p:spPr>
          <a:xfrm>
            <a:off x="975725" y="2981800"/>
            <a:ext cx="7192526" cy="3471400"/>
          </a:xfrm>
          <a:prstGeom prst="rect">
            <a:avLst/>
          </a:prstGeom>
          <a:noFill/>
          <a:ln>
            <a:noFill/>
          </a:ln>
        </p:spPr>
      </p:pic>
      <p:pic>
        <p:nvPicPr>
          <p:cNvPr id="289" name="Google Shape;289;g3ada52b78b4_0_40"/>
          <p:cNvPicPr preferRelativeResize="0"/>
          <p:nvPr/>
        </p:nvPicPr>
        <p:blipFill>
          <a:blip r:embed="rId4">
            <a:alphaModFix/>
          </a:blip>
          <a:stretch>
            <a:fillRect/>
          </a:stretch>
        </p:blipFill>
        <p:spPr>
          <a:xfrm>
            <a:off x="10118612" y="2981800"/>
            <a:ext cx="7543763" cy="3471400"/>
          </a:xfrm>
          <a:prstGeom prst="rect">
            <a:avLst/>
          </a:prstGeom>
          <a:noFill/>
          <a:ln>
            <a:noFill/>
          </a:ln>
        </p:spPr>
      </p:pic>
      <p:pic>
        <p:nvPicPr>
          <p:cNvPr id="290" name="Google Shape;290;g3ada52b78b4_0_40"/>
          <p:cNvPicPr preferRelativeResize="0"/>
          <p:nvPr/>
        </p:nvPicPr>
        <p:blipFill>
          <a:blip r:embed="rId5">
            <a:alphaModFix/>
          </a:blip>
          <a:stretch>
            <a:fillRect/>
          </a:stretch>
        </p:blipFill>
        <p:spPr>
          <a:xfrm>
            <a:off x="934925" y="6965800"/>
            <a:ext cx="16727450" cy="1928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07014"/>
            </a:gs>
            <a:gs pos="100000">
              <a:srgbClr val="203E13"/>
            </a:gs>
          </a:gsLst>
          <a:path path="circle">
            <a:fillToRect b="50%" l="50%" r="50%" t="50%"/>
          </a:path>
          <a:tileRect/>
        </a:gradFill>
      </p:bgPr>
    </p:bg>
    <p:spTree>
      <p:nvGrpSpPr>
        <p:cNvPr id="294" name="Shape 294"/>
        <p:cNvGrpSpPr/>
        <p:nvPr/>
      </p:nvGrpSpPr>
      <p:grpSpPr>
        <a:xfrm>
          <a:off x="0" y="0"/>
          <a:ext cx="0" cy="0"/>
          <a:chOff x="0" y="0"/>
          <a:chExt cx="0" cy="0"/>
        </a:xfrm>
      </p:grpSpPr>
      <p:sp>
        <p:nvSpPr>
          <p:cNvPr id="295" name="Google Shape;295;g3ada52b78b4_0_25"/>
          <p:cNvSpPr txBox="1"/>
          <p:nvPr/>
        </p:nvSpPr>
        <p:spPr>
          <a:xfrm>
            <a:off x="1070575" y="489375"/>
            <a:ext cx="16340700" cy="2432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7900">
                <a:solidFill>
                  <a:schemeClr val="lt2"/>
                </a:solidFill>
                <a:latin typeface="Lexend"/>
                <a:ea typeface="Lexend"/>
                <a:cs typeface="Lexend"/>
                <a:sym typeface="Lexend"/>
              </a:rPr>
              <a:t>MONITORAMENTO</a:t>
            </a:r>
            <a:r>
              <a:rPr b="1" lang="en-US" sz="7900">
                <a:solidFill>
                  <a:schemeClr val="lt1"/>
                </a:solidFill>
                <a:latin typeface="Lexend"/>
                <a:ea typeface="Lexend"/>
                <a:cs typeface="Lexend"/>
                <a:sym typeface="Lexend"/>
              </a:rPr>
              <a:t> </a:t>
            </a:r>
            <a:r>
              <a:rPr b="1" lang="en-US" sz="7900">
                <a:solidFill>
                  <a:srgbClr val="1A3D16"/>
                </a:solidFill>
                <a:latin typeface="Lexend"/>
                <a:ea typeface="Lexend"/>
                <a:cs typeface="Lexend"/>
                <a:sym typeface="Lexend"/>
              </a:rPr>
              <a:t>ON</a:t>
            </a:r>
            <a:r>
              <a:rPr b="1" lang="en-US" sz="7900">
                <a:solidFill>
                  <a:srgbClr val="1A3D16"/>
                </a:solidFill>
                <a:latin typeface="Lexend"/>
                <a:ea typeface="Lexend"/>
                <a:cs typeface="Lexend"/>
                <a:sym typeface="Lexend"/>
              </a:rPr>
              <a:t>-</a:t>
            </a:r>
            <a:r>
              <a:rPr b="1" lang="en-US" sz="7900">
                <a:solidFill>
                  <a:srgbClr val="1A3D16"/>
                </a:solidFill>
                <a:latin typeface="Lexend"/>
                <a:ea typeface="Lexend"/>
                <a:cs typeface="Lexend"/>
                <a:sym typeface="Lexend"/>
              </a:rPr>
              <a:t>PREMISE (VIRTUALBOX)</a:t>
            </a:r>
            <a:endParaRPr b="1" sz="7900">
              <a:solidFill>
                <a:srgbClr val="1A3D16"/>
              </a:solidFill>
              <a:latin typeface="Lexend"/>
              <a:ea typeface="Lexend"/>
              <a:cs typeface="Lexend"/>
              <a:sym typeface="Lexend"/>
            </a:endParaRPr>
          </a:p>
        </p:txBody>
      </p:sp>
      <p:sp>
        <p:nvSpPr>
          <p:cNvPr id="296" name="Google Shape;296;g3ada52b78b4_0_25"/>
          <p:cNvSpPr txBox="1"/>
          <p:nvPr/>
        </p:nvSpPr>
        <p:spPr>
          <a:xfrm>
            <a:off x="902125" y="3001913"/>
            <a:ext cx="10287300" cy="229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900">
                <a:solidFill>
                  <a:schemeClr val="lt1"/>
                </a:solidFill>
                <a:latin typeface="Helvetica Neue"/>
                <a:ea typeface="Helvetica Neue"/>
                <a:cs typeface="Helvetica Neue"/>
                <a:sym typeface="Helvetica Neue"/>
              </a:rPr>
              <a:t>Estrutura do ambiente</a:t>
            </a:r>
            <a:r>
              <a:rPr lang="en-US" sz="2900">
                <a:solidFill>
                  <a:schemeClr val="lt1"/>
                </a:solidFill>
                <a:latin typeface="Helvetica Neue"/>
                <a:ea typeface="Helvetica Neue"/>
                <a:cs typeface="Helvetica Neue"/>
                <a:sym typeface="Helvetica Neue"/>
              </a:rPr>
              <a:t>:</a:t>
            </a:r>
            <a:endParaRPr sz="2900">
              <a:solidFill>
                <a:schemeClr val="lt1"/>
              </a:solidFill>
              <a:latin typeface="Helvetica Neue"/>
              <a:ea typeface="Helvetica Neue"/>
              <a:cs typeface="Helvetica Neue"/>
              <a:sym typeface="Helvetica Neue"/>
            </a:endParaRPr>
          </a:p>
          <a:p>
            <a:pPr indent="-400050" lvl="0" marL="457200" rtl="0" algn="l">
              <a:spcBef>
                <a:spcPts val="0"/>
              </a:spcBef>
              <a:spcAft>
                <a:spcPts val="0"/>
              </a:spcAft>
              <a:buClr>
                <a:schemeClr val="lt1"/>
              </a:buClr>
              <a:buSzPts val="2700"/>
              <a:buFont typeface="Helvetica Neue"/>
              <a:buChar char="●"/>
            </a:pPr>
            <a:r>
              <a:rPr lang="en-US" sz="2700">
                <a:solidFill>
                  <a:schemeClr val="lt1"/>
                </a:solidFill>
                <a:latin typeface="Helvetica Neue"/>
                <a:ea typeface="Helvetica Neue"/>
                <a:cs typeface="Helvetica Neue"/>
                <a:sym typeface="Helvetica Neue"/>
              </a:rPr>
              <a:t>Zabbix appliance com 2 placas de rede (Bridge + Rede interna)</a:t>
            </a:r>
            <a:endParaRPr sz="2700">
              <a:solidFill>
                <a:schemeClr val="lt1"/>
              </a:solidFill>
              <a:latin typeface="Helvetica Neue"/>
              <a:ea typeface="Helvetica Neue"/>
              <a:cs typeface="Helvetica Neue"/>
              <a:sym typeface="Helvetica Neue"/>
            </a:endParaRPr>
          </a:p>
          <a:p>
            <a:pPr indent="-400050" lvl="0" marL="457200" rtl="0" algn="l">
              <a:spcBef>
                <a:spcPts val="0"/>
              </a:spcBef>
              <a:spcAft>
                <a:spcPts val="0"/>
              </a:spcAft>
              <a:buClr>
                <a:schemeClr val="lt1"/>
              </a:buClr>
              <a:buSzPts val="2700"/>
              <a:buFont typeface="Helvetica Neue"/>
              <a:buChar char="●"/>
            </a:pPr>
            <a:r>
              <a:rPr lang="en-US" sz="2700">
                <a:solidFill>
                  <a:schemeClr val="lt1"/>
                </a:solidFill>
                <a:latin typeface="Helvetica Neue"/>
                <a:ea typeface="Helvetica Neue"/>
                <a:cs typeface="Helvetica Neue"/>
                <a:sym typeface="Helvetica Neue"/>
              </a:rPr>
              <a:t>Servidor Ubuntu com DHCP</a:t>
            </a:r>
            <a:endParaRPr sz="2700">
              <a:solidFill>
                <a:schemeClr val="lt1"/>
              </a:solidFill>
              <a:latin typeface="Helvetica Neue"/>
              <a:ea typeface="Helvetica Neue"/>
              <a:cs typeface="Helvetica Neue"/>
              <a:sym typeface="Helvetica Neue"/>
            </a:endParaRPr>
          </a:p>
          <a:p>
            <a:pPr indent="-400050" lvl="0" marL="457200" rtl="0" algn="l">
              <a:spcBef>
                <a:spcPts val="0"/>
              </a:spcBef>
              <a:spcAft>
                <a:spcPts val="0"/>
              </a:spcAft>
              <a:buClr>
                <a:schemeClr val="lt1"/>
              </a:buClr>
              <a:buSzPts val="2700"/>
              <a:buFont typeface="Helvetica Neue"/>
              <a:buChar char="●"/>
            </a:pPr>
            <a:r>
              <a:rPr lang="en-US" sz="2700">
                <a:solidFill>
                  <a:schemeClr val="lt1"/>
                </a:solidFill>
                <a:latin typeface="Helvetica Neue"/>
                <a:ea typeface="Helvetica Neue"/>
                <a:cs typeface="Helvetica Neue"/>
                <a:sym typeface="Helvetica Neue"/>
              </a:rPr>
              <a:t>Servidor Windows com AD/GO</a:t>
            </a:r>
            <a:endParaRPr sz="2900">
              <a:solidFill>
                <a:schemeClr val="lt1"/>
              </a:solidFill>
              <a:latin typeface="Helvetica Neue"/>
              <a:ea typeface="Helvetica Neue"/>
              <a:cs typeface="Helvetica Neue"/>
              <a:sym typeface="Helvetica Neue"/>
            </a:endParaRPr>
          </a:p>
        </p:txBody>
      </p:sp>
      <p:sp>
        <p:nvSpPr>
          <p:cNvPr id="297" name="Google Shape;297;g3ada52b78b4_0_25"/>
          <p:cNvSpPr txBox="1"/>
          <p:nvPr/>
        </p:nvSpPr>
        <p:spPr>
          <a:xfrm>
            <a:off x="902125" y="5589850"/>
            <a:ext cx="9869100" cy="146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900">
                <a:solidFill>
                  <a:schemeClr val="lt1"/>
                </a:solidFill>
                <a:latin typeface="Helvetica Neue"/>
                <a:ea typeface="Helvetica Neue"/>
                <a:cs typeface="Helvetica Neue"/>
                <a:sym typeface="Helvetica Neue"/>
              </a:rPr>
              <a:t>Monitoramento:</a:t>
            </a:r>
            <a:endParaRPr b="1" sz="2900">
              <a:solidFill>
                <a:schemeClr val="lt1"/>
              </a:solidFill>
              <a:latin typeface="Helvetica Neue"/>
              <a:ea typeface="Helvetica Neue"/>
              <a:cs typeface="Helvetica Neue"/>
              <a:sym typeface="Helvetica Neue"/>
            </a:endParaRPr>
          </a:p>
          <a:p>
            <a:pPr indent="-400050" lvl="0" marL="457200" rtl="0" algn="l">
              <a:spcBef>
                <a:spcPts val="0"/>
              </a:spcBef>
              <a:spcAft>
                <a:spcPts val="0"/>
              </a:spcAft>
              <a:buClr>
                <a:schemeClr val="lt1"/>
              </a:buClr>
              <a:buSzPts val="2700"/>
              <a:buFont typeface="Helvetica Neue"/>
              <a:buChar char="●"/>
            </a:pPr>
            <a:r>
              <a:rPr lang="en-US" sz="2700">
                <a:solidFill>
                  <a:schemeClr val="lt1"/>
                </a:solidFill>
                <a:latin typeface="Helvetica Neue"/>
                <a:ea typeface="Helvetica Neue"/>
                <a:cs typeface="Helvetica Neue"/>
                <a:sym typeface="Helvetica Neue"/>
              </a:rPr>
              <a:t>Ubuntu monitorado via Zabbix agent</a:t>
            </a:r>
            <a:endParaRPr sz="2700">
              <a:solidFill>
                <a:schemeClr val="lt1"/>
              </a:solidFill>
              <a:latin typeface="Helvetica Neue"/>
              <a:ea typeface="Helvetica Neue"/>
              <a:cs typeface="Helvetica Neue"/>
              <a:sym typeface="Helvetica Neue"/>
            </a:endParaRPr>
          </a:p>
          <a:p>
            <a:pPr indent="-400050" lvl="0" marL="457200" rtl="0" algn="l">
              <a:spcBef>
                <a:spcPts val="0"/>
              </a:spcBef>
              <a:spcAft>
                <a:spcPts val="0"/>
              </a:spcAft>
              <a:buClr>
                <a:schemeClr val="lt1"/>
              </a:buClr>
              <a:buSzPts val="2700"/>
              <a:buFont typeface="Helvetica Neue"/>
              <a:buChar char="●"/>
            </a:pPr>
            <a:r>
              <a:rPr lang="en-US" sz="2700">
                <a:solidFill>
                  <a:schemeClr val="lt1"/>
                </a:solidFill>
                <a:latin typeface="Helvetica Neue"/>
                <a:ea typeface="Helvetica Neue"/>
                <a:cs typeface="Helvetica Neue"/>
                <a:sym typeface="Helvetica Neue"/>
              </a:rPr>
              <a:t>Windows monitorado via SNMP (“public”, READ ONLY)</a:t>
            </a:r>
            <a:endParaRPr sz="2400">
              <a:solidFill>
                <a:schemeClr val="lt1"/>
              </a:solidFill>
              <a:latin typeface="Helvetica Neue"/>
              <a:ea typeface="Helvetica Neue"/>
              <a:cs typeface="Helvetica Neue"/>
              <a:sym typeface="Helvetica Neue"/>
            </a:endParaRPr>
          </a:p>
        </p:txBody>
      </p:sp>
      <p:sp>
        <p:nvSpPr>
          <p:cNvPr id="298" name="Google Shape;298;g3ada52b78b4_0_25"/>
          <p:cNvSpPr txBox="1"/>
          <p:nvPr/>
        </p:nvSpPr>
        <p:spPr>
          <a:xfrm>
            <a:off x="935563" y="7354225"/>
            <a:ext cx="98022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200">
                <a:solidFill>
                  <a:schemeClr val="lt1"/>
                </a:solidFill>
                <a:latin typeface="Helvetica Neue"/>
                <a:ea typeface="Helvetica Neue"/>
                <a:cs typeface="Helvetica Neue"/>
                <a:sym typeface="Helvetica Neue"/>
              </a:rPr>
              <a:t>Resultados</a:t>
            </a:r>
            <a:r>
              <a:rPr lang="en-US" sz="3200">
                <a:solidFill>
                  <a:schemeClr val="lt1"/>
                </a:solidFill>
                <a:latin typeface="Helvetica Neue"/>
                <a:ea typeface="Helvetica Neue"/>
                <a:cs typeface="Helvetica Neue"/>
                <a:sym typeface="Helvetica Neue"/>
              </a:rPr>
              <a:t>: </a:t>
            </a:r>
            <a:endParaRPr sz="3200">
              <a:solidFill>
                <a:schemeClr val="lt1"/>
              </a:solidFill>
              <a:latin typeface="Helvetica Neue"/>
              <a:ea typeface="Helvetica Neue"/>
              <a:cs typeface="Helvetica Neue"/>
              <a:sym typeface="Helvetica Neue"/>
            </a:endParaRPr>
          </a:p>
          <a:p>
            <a:pPr indent="-431800" lvl="0" marL="457200" rtl="0" algn="l">
              <a:spcBef>
                <a:spcPts val="0"/>
              </a:spcBef>
              <a:spcAft>
                <a:spcPts val="0"/>
              </a:spcAft>
              <a:buClr>
                <a:schemeClr val="lt1"/>
              </a:buClr>
              <a:buSzPts val="3200"/>
              <a:buFont typeface="Helvetica Neue"/>
              <a:buChar char="●"/>
            </a:pPr>
            <a:r>
              <a:rPr lang="en-US" sz="3200">
                <a:solidFill>
                  <a:schemeClr val="lt1"/>
                </a:solidFill>
                <a:latin typeface="Helvetica Neue"/>
                <a:ea typeface="Helvetica Neue"/>
                <a:cs typeface="Helvetica Neue"/>
                <a:sym typeface="Helvetica Neue"/>
              </a:rPr>
              <a:t>DHCP  ativo e distribuindo IP corretamente</a:t>
            </a:r>
            <a:endParaRPr sz="3200">
              <a:solidFill>
                <a:schemeClr val="lt1"/>
              </a:solidFill>
              <a:latin typeface="Helvetica Neue"/>
              <a:ea typeface="Helvetica Neue"/>
              <a:cs typeface="Helvetica Neue"/>
              <a:sym typeface="Helvetica Neue"/>
            </a:endParaRPr>
          </a:p>
          <a:p>
            <a:pPr indent="-431800" lvl="0" marL="457200" rtl="0" algn="l">
              <a:spcBef>
                <a:spcPts val="0"/>
              </a:spcBef>
              <a:spcAft>
                <a:spcPts val="0"/>
              </a:spcAft>
              <a:buClr>
                <a:schemeClr val="lt1"/>
              </a:buClr>
              <a:buSzPts val="3200"/>
              <a:buFont typeface="Helvetica Neue"/>
              <a:buChar char="●"/>
            </a:pPr>
            <a:r>
              <a:rPr lang="en-US" sz="3200">
                <a:solidFill>
                  <a:schemeClr val="lt1"/>
                </a:solidFill>
                <a:latin typeface="Helvetica Neue"/>
                <a:ea typeface="Helvetica Neue"/>
                <a:cs typeface="Helvetica Neue"/>
                <a:sym typeface="Helvetica Neue"/>
              </a:rPr>
              <a:t>AD/GPO  organizando usuários e computadores</a:t>
            </a:r>
            <a:endParaRPr sz="3200">
              <a:solidFill>
                <a:schemeClr val="lt1"/>
              </a:solidFill>
              <a:latin typeface="Helvetica Neue"/>
              <a:ea typeface="Helvetica Neue"/>
              <a:cs typeface="Helvetica Neue"/>
              <a:sym typeface="Helvetica Neue"/>
            </a:endParaRPr>
          </a:p>
          <a:p>
            <a:pPr indent="-431800" lvl="0" marL="457200" rtl="0" algn="l">
              <a:spcBef>
                <a:spcPts val="0"/>
              </a:spcBef>
              <a:spcAft>
                <a:spcPts val="0"/>
              </a:spcAft>
              <a:buClr>
                <a:schemeClr val="lt1"/>
              </a:buClr>
              <a:buSzPts val="3200"/>
              <a:buFont typeface="Helvetica Neue"/>
              <a:buChar char="●"/>
            </a:pPr>
            <a:r>
              <a:rPr lang="en-US" sz="3200">
                <a:solidFill>
                  <a:schemeClr val="lt1"/>
                </a:solidFill>
                <a:latin typeface="Helvetica Neue"/>
                <a:ea typeface="Helvetica Neue"/>
                <a:cs typeface="Helvetica Neue"/>
                <a:sym typeface="Helvetica Neue"/>
              </a:rPr>
              <a:t>Uso de CPU, memória e rede dentro do esperado</a:t>
            </a:r>
            <a:endParaRPr sz="3200">
              <a:solidFill>
                <a:schemeClr val="lt1"/>
              </a:solidFill>
              <a:latin typeface="Helvetica Neue"/>
              <a:ea typeface="Helvetica Neue"/>
              <a:cs typeface="Helvetica Neue"/>
              <a:sym typeface="Helvetica Neu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07014"/>
            </a:gs>
            <a:gs pos="100000">
              <a:srgbClr val="203E13"/>
            </a:gs>
          </a:gsLst>
          <a:path path="circle">
            <a:fillToRect b="50%" l="50%" r="50%" t="50%"/>
          </a:path>
          <a:tileRect/>
        </a:gradFill>
      </p:bgPr>
    </p:bg>
    <p:spTree>
      <p:nvGrpSpPr>
        <p:cNvPr id="302" name="Shape 302"/>
        <p:cNvGrpSpPr/>
        <p:nvPr/>
      </p:nvGrpSpPr>
      <p:grpSpPr>
        <a:xfrm>
          <a:off x="0" y="0"/>
          <a:ext cx="0" cy="0"/>
          <a:chOff x="0" y="0"/>
          <a:chExt cx="0" cy="0"/>
        </a:xfrm>
      </p:grpSpPr>
      <p:sp>
        <p:nvSpPr>
          <p:cNvPr id="303" name="Google Shape;303;g3ada52b78b4_0_56"/>
          <p:cNvSpPr txBox="1"/>
          <p:nvPr/>
        </p:nvSpPr>
        <p:spPr>
          <a:xfrm>
            <a:off x="798600" y="206275"/>
            <a:ext cx="17134200" cy="1572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1" lang="en-US" sz="7900">
                <a:solidFill>
                  <a:srgbClr val="D7E5BC"/>
                </a:solidFill>
                <a:latin typeface="Lexend"/>
                <a:ea typeface="Lexend"/>
                <a:cs typeface="Lexend"/>
                <a:sym typeface="Lexend"/>
              </a:rPr>
              <a:t>GERENCIAMENTO </a:t>
            </a:r>
            <a:r>
              <a:rPr b="1" lang="en-US" sz="7900">
                <a:solidFill>
                  <a:srgbClr val="1A3D16"/>
                </a:solidFill>
                <a:latin typeface="Lexend"/>
                <a:ea typeface="Lexend"/>
                <a:cs typeface="Lexend"/>
                <a:sym typeface="Lexend"/>
              </a:rPr>
              <a:t>ON-PREMISE</a:t>
            </a:r>
            <a:endParaRPr b="1" sz="6700">
              <a:solidFill>
                <a:srgbClr val="1A3D16"/>
              </a:solidFill>
              <a:latin typeface="Lexend"/>
              <a:ea typeface="Lexend"/>
              <a:cs typeface="Lexend"/>
              <a:sym typeface="Lexend"/>
            </a:endParaRPr>
          </a:p>
        </p:txBody>
      </p:sp>
      <p:pic>
        <p:nvPicPr>
          <p:cNvPr id="304" name="Google Shape;304;g3ada52b78b4_0_56"/>
          <p:cNvPicPr preferRelativeResize="0"/>
          <p:nvPr/>
        </p:nvPicPr>
        <p:blipFill>
          <a:blip r:embed="rId3">
            <a:alphaModFix/>
          </a:blip>
          <a:stretch>
            <a:fillRect/>
          </a:stretch>
        </p:blipFill>
        <p:spPr>
          <a:xfrm>
            <a:off x="1676375" y="1575500"/>
            <a:ext cx="14246449" cy="4075000"/>
          </a:xfrm>
          <a:prstGeom prst="rect">
            <a:avLst/>
          </a:prstGeom>
          <a:noFill/>
          <a:ln>
            <a:noFill/>
          </a:ln>
        </p:spPr>
      </p:pic>
      <p:pic>
        <p:nvPicPr>
          <p:cNvPr id="305" name="Google Shape;305;g3ada52b78b4_0_56"/>
          <p:cNvPicPr preferRelativeResize="0"/>
          <p:nvPr/>
        </p:nvPicPr>
        <p:blipFill>
          <a:blip r:embed="rId4">
            <a:alphaModFix/>
          </a:blip>
          <a:stretch>
            <a:fillRect/>
          </a:stretch>
        </p:blipFill>
        <p:spPr>
          <a:xfrm>
            <a:off x="1009162" y="6000450"/>
            <a:ext cx="7426726" cy="3947550"/>
          </a:xfrm>
          <a:prstGeom prst="rect">
            <a:avLst/>
          </a:prstGeom>
          <a:noFill/>
          <a:ln>
            <a:noFill/>
          </a:ln>
        </p:spPr>
      </p:pic>
      <p:pic>
        <p:nvPicPr>
          <p:cNvPr id="306" name="Google Shape;306;g3ada52b78b4_0_56"/>
          <p:cNvPicPr preferRelativeResize="0"/>
          <p:nvPr/>
        </p:nvPicPr>
        <p:blipFill>
          <a:blip r:embed="rId5">
            <a:alphaModFix/>
          </a:blip>
          <a:stretch>
            <a:fillRect/>
          </a:stretch>
        </p:blipFill>
        <p:spPr>
          <a:xfrm>
            <a:off x="9048100" y="6000450"/>
            <a:ext cx="8045600" cy="39475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07014"/>
            </a:gs>
            <a:gs pos="100000">
              <a:srgbClr val="203E13"/>
            </a:gs>
          </a:gsLst>
          <a:path path="circle">
            <a:fillToRect b="50%" l="50%" r="50%" t="50%"/>
          </a:path>
          <a:tileRect/>
        </a:gradFill>
      </p:bgPr>
    </p:bg>
    <p:spTree>
      <p:nvGrpSpPr>
        <p:cNvPr id="310" name="Shape 310"/>
        <p:cNvGrpSpPr/>
        <p:nvPr/>
      </p:nvGrpSpPr>
      <p:grpSpPr>
        <a:xfrm>
          <a:off x="0" y="0"/>
          <a:ext cx="0" cy="0"/>
          <a:chOff x="0" y="0"/>
          <a:chExt cx="0" cy="0"/>
        </a:xfrm>
      </p:grpSpPr>
      <p:sp>
        <p:nvSpPr>
          <p:cNvPr id="311" name="Google Shape;311;g3ada52b78b4_2_0"/>
          <p:cNvSpPr txBox="1"/>
          <p:nvPr/>
        </p:nvSpPr>
        <p:spPr>
          <a:xfrm>
            <a:off x="969025" y="3889325"/>
            <a:ext cx="16846500" cy="3093900"/>
          </a:xfrm>
          <a:prstGeom prst="rect">
            <a:avLst/>
          </a:prstGeom>
          <a:noFill/>
          <a:ln>
            <a:noFill/>
          </a:ln>
        </p:spPr>
        <p:txBody>
          <a:bodyPr anchorCtr="0" anchor="t" bIns="91425" lIns="91425" spcFirstLastPara="1" rIns="91425" wrap="square" tIns="91425">
            <a:spAutoFit/>
          </a:bodyPr>
          <a:lstStyle/>
          <a:p>
            <a:pPr indent="-400050" lvl="0" marL="457200" rtl="0" algn="l">
              <a:spcBef>
                <a:spcPts val="0"/>
              </a:spcBef>
              <a:spcAft>
                <a:spcPts val="0"/>
              </a:spcAft>
              <a:buClr>
                <a:schemeClr val="lt1"/>
              </a:buClr>
              <a:buSzPts val="2700"/>
              <a:buFont typeface="Helvetica Neue"/>
              <a:buChar char="●"/>
            </a:pPr>
            <a:r>
              <a:rPr lang="en-US" sz="2700">
                <a:solidFill>
                  <a:schemeClr val="lt1"/>
                </a:solidFill>
                <a:latin typeface="Helvetica Neue"/>
                <a:ea typeface="Helvetica Neue"/>
                <a:cs typeface="Helvetica Neue"/>
                <a:sym typeface="Helvetica Neue"/>
              </a:rPr>
              <a:t>PSI estabelece medidas de segurança necessárias dentro do escopo corporativo, apresentadas de forma resumida na cartilha para novos colaboradores.</a:t>
            </a:r>
            <a:endParaRPr sz="2700">
              <a:solidFill>
                <a:schemeClr val="lt1"/>
              </a:solidFill>
              <a:latin typeface="Helvetica Neue"/>
              <a:ea typeface="Helvetica Neue"/>
              <a:cs typeface="Helvetica Neue"/>
              <a:sym typeface="Helvetica Neue"/>
            </a:endParaRPr>
          </a:p>
          <a:p>
            <a:pPr indent="-400050" lvl="0" marL="457200" rtl="0" algn="l">
              <a:spcBef>
                <a:spcPts val="0"/>
              </a:spcBef>
              <a:spcAft>
                <a:spcPts val="0"/>
              </a:spcAft>
              <a:buClr>
                <a:schemeClr val="lt1"/>
              </a:buClr>
              <a:buSzPts val="2700"/>
              <a:buFont typeface="Helvetica Neue"/>
              <a:buChar char="●"/>
            </a:pPr>
            <a:r>
              <a:rPr lang="en-US" sz="2700">
                <a:solidFill>
                  <a:schemeClr val="lt1"/>
                </a:solidFill>
                <a:latin typeface="Helvetica Neue"/>
                <a:ea typeface="Helvetica Neue"/>
                <a:cs typeface="Helvetica Neue"/>
                <a:sym typeface="Helvetica Neue"/>
              </a:rPr>
              <a:t>Aplicação web desenvolvida com backend e integração a banco de dados, hospedada em instância EC2 na AWS.</a:t>
            </a:r>
            <a:endParaRPr sz="2700">
              <a:solidFill>
                <a:schemeClr val="lt1"/>
              </a:solidFill>
              <a:latin typeface="Helvetica Neue"/>
              <a:ea typeface="Helvetica Neue"/>
              <a:cs typeface="Helvetica Neue"/>
              <a:sym typeface="Helvetica Neue"/>
            </a:endParaRPr>
          </a:p>
          <a:p>
            <a:pPr indent="-400050" lvl="0" marL="457200" rtl="0" algn="l">
              <a:spcBef>
                <a:spcPts val="0"/>
              </a:spcBef>
              <a:spcAft>
                <a:spcPts val="0"/>
              </a:spcAft>
              <a:buClr>
                <a:schemeClr val="lt1"/>
              </a:buClr>
              <a:buSzPts val="2700"/>
              <a:buFont typeface="Helvetica Neue"/>
              <a:buChar char="●"/>
            </a:pPr>
            <a:r>
              <a:rPr lang="en-US" sz="2700">
                <a:solidFill>
                  <a:schemeClr val="lt1"/>
                </a:solidFill>
                <a:latin typeface="Helvetica Neue"/>
                <a:ea typeface="Helvetica Neue"/>
                <a:cs typeface="Helvetica Neue"/>
                <a:sym typeface="Helvetica Neue"/>
              </a:rPr>
              <a:t>Sistema colocado em produção através de domínio .tech com configurações DNS adequadas para conectividade com o servidor web.</a:t>
            </a:r>
            <a:endParaRPr sz="2700">
              <a:solidFill>
                <a:schemeClr val="lt1"/>
              </a:solidFill>
              <a:latin typeface="Helvetica Neue"/>
              <a:ea typeface="Helvetica Neue"/>
              <a:cs typeface="Helvetica Neue"/>
              <a:sym typeface="Helvetica Neue"/>
            </a:endParaRPr>
          </a:p>
          <a:p>
            <a:pPr indent="0" lvl="0" marL="0" rtl="0" algn="l">
              <a:spcBef>
                <a:spcPts val="0"/>
              </a:spcBef>
              <a:spcAft>
                <a:spcPts val="0"/>
              </a:spcAft>
              <a:buNone/>
            </a:pPr>
            <a:r>
              <a:t/>
            </a:r>
            <a:endParaRPr sz="2700">
              <a:solidFill>
                <a:schemeClr val="lt1"/>
              </a:solidFill>
              <a:latin typeface="Helvetica Neue"/>
              <a:ea typeface="Helvetica Neue"/>
              <a:cs typeface="Helvetica Neue"/>
              <a:sym typeface="Helvetica Neue"/>
            </a:endParaRPr>
          </a:p>
        </p:txBody>
      </p:sp>
      <p:sp>
        <p:nvSpPr>
          <p:cNvPr id="312" name="Google Shape;312;g3ada52b78b4_2_0"/>
          <p:cNvSpPr txBox="1"/>
          <p:nvPr/>
        </p:nvSpPr>
        <p:spPr>
          <a:xfrm>
            <a:off x="969025" y="434900"/>
            <a:ext cx="3000000" cy="95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5014">
                <a:solidFill>
                  <a:srgbClr val="D7E5BC"/>
                </a:solidFill>
                <a:latin typeface="Helvetica Neue"/>
                <a:ea typeface="Helvetica Neue"/>
                <a:cs typeface="Helvetica Neue"/>
                <a:sym typeface="Helvetica Neue"/>
              </a:rPr>
              <a:t>ETAPA 4</a:t>
            </a:r>
            <a:endParaRPr>
              <a:solidFill>
                <a:srgbClr val="D7E5BC"/>
              </a:solidFill>
              <a:latin typeface="Georgia"/>
              <a:ea typeface="Georgia"/>
              <a:cs typeface="Georgia"/>
              <a:sym typeface="Georgia"/>
            </a:endParaRPr>
          </a:p>
        </p:txBody>
      </p:sp>
      <p:sp>
        <p:nvSpPr>
          <p:cNvPr id="313" name="Google Shape;313;g3ada52b78b4_2_0"/>
          <p:cNvSpPr txBox="1"/>
          <p:nvPr/>
        </p:nvSpPr>
        <p:spPr>
          <a:xfrm>
            <a:off x="850392" y="1380744"/>
            <a:ext cx="12797700" cy="21303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US" sz="7900">
                <a:solidFill>
                  <a:schemeClr val="lt2"/>
                </a:solidFill>
                <a:latin typeface="Lexend"/>
                <a:ea typeface="Lexend"/>
                <a:cs typeface="Lexend"/>
                <a:sym typeface="Lexend"/>
              </a:rPr>
              <a:t>MECANISMOS DE </a:t>
            </a:r>
            <a:r>
              <a:rPr b="1" lang="en-US" sz="7900">
                <a:solidFill>
                  <a:srgbClr val="1A3D16"/>
                </a:solidFill>
                <a:latin typeface="Lexend"/>
                <a:ea typeface="Lexend"/>
                <a:cs typeface="Lexend"/>
                <a:sym typeface="Lexend"/>
              </a:rPr>
              <a:t>SEGURANÇA</a:t>
            </a:r>
            <a:endParaRPr>
              <a:solidFill>
                <a:srgbClr val="1A3D1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07014"/>
            </a:gs>
            <a:gs pos="100000">
              <a:srgbClr val="203E13"/>
            </a:gs>
          </a:gsLst>
          <a:path path="circle">
            <a:fillToRect b="50%" l="50%" r="50%" t="50%"/>
          </a:path>
          <a:tileRect/>
        </a:gradFill>
      </p:bgPr>
    </p:bg>
    <p:spTree>
      <p:nvGrpSpPr>
        <p:cNvPr id="103" name="Shape 103"/>
        <p:cNvGrpSpPr/>
        <p:nvPr/>
      </p:nvGrpSpPr>
      <p:grpSpPr>
        <a:xfrm>
          <a:off x="0" y="0"/>
          <a:ext cx="0" cy="0"/>
          <a:chOff x="0" y="0"/>
          <a:chExt cx="0" cy="0"/>
        </a:xfrm>
      </p:grpSpPr>
      <p:sp>
        <p:nvSpPr>
          <p:cNvPr id="104" name="Google Shape;104;g3ada52b78b4_49_14"/>
          <p:cNvSpPr txBox="1"/>
          <p:nvPr/>
        </p:nvSpPr>
        <p:spPr>
          <a:xfrm>
            <a:off x="1149575" y="2850400"/>
            <a:ext cx="16230600" cy="53055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None/>
            </a:pPr>
            <a:r>
              <a:t/>
            </a:r>
            <a:endParaRPr sz="3200">
              <a:solidFill>
                <a:schemeClr val="lt2"/>
              </a:solidFill>
              <a:latin typeface="Helvetica Neue"/>
              <a:ea typeface="Helvetica Neue"/>
              <a:cs typeface="Helvetica Neue"/>
              <a:sym typeface="Helvetica Neue"/>
            </a:endParaRPr>
          </a:p>
          <a:p>
            <a:pPr indent="-400050" lvl="0" marL="457200" rtl="0" algn="l">
              <a:lnSpc>
                <a:spcPct val="115000"/>
              </a:lnSpc>
              <a:spcBef>
                <a:spcPts val="1200"/>
              </a:spcBef>
              <a:spcAft>
                <a:spcPts val="0"/>
              </a:spcAft>
              <a:buClr>
                <a:schemeClr val="lt2"/>
              </a:buClr>
              <a:buSzPts val="2700"/>
              <a:buFont typeface="Helvetica Neue"/>
              <a:buChar char="●"/>
            </a:pPr>
            <a:r>
              <a:rPr lang="en-US" sz="2700">
                <a:solidFill>
                  <a:schemeClr val="lt2"/>
                </a:solidFill>
                <a:latin typeface="Helvetica Neue"/>
                <a:ea typeface="Helvetica Neue"/>
                <a:cs typeface="Helvetica Neue"/>
                <a:sym typeface="Helvetica Neue"/>
              </a:rPr>
              <a:t>Fundada por agrônomos no Triângulo Mineiro</a:t>
            </a:r>
            <a:br>
              <a:rPr lang="en-US" sz="2700">
                <a:solidFill>
                  <a:schemeClr val="lt2"/>
                </a:solidFill>
                <a:latin typeface="Helvetica Neue"/>
                <a:ea typeface="Helvetica Neue"/>
                <a:cs typeface="Helvetica Neue"/>
                <a:sym typeface="Helvetica Neue"/>
              </a:rPr>
            </a:br>
            <a:endParaRPr sz="2700">
              <a:solidFill>
                <a:schemeClr val="lt2"/>
              </a:solidFill>
              <a:latin typeface="Helvetica Neue"/>
              <a:ea typeface="Helvetica Neue"/>
              <a:cs typeface="Helvetica Neue"/>
              <a:sym typeface="Helvetica Neue"/>
            </a:endParaRPr>
          </a:p>
          <a:p>
            <a:pPr indent="-400050" lvl="0" marL="457200" rtl="0" algn="l">
              <a:lnSpc>
                <a:spcPct val="115000"/>
              </a:lnSpc>
              <a:spcBef>
                <a:spcPts val="0"/>
              </a:spcBef>
              <a:spcAft>
                <a:spcPts val="0"/>
              </a:spcAft>
              <a:buClr>
                <a:schemeClr val="lt2"/>
              </a:buClr>
              <a:buSzPts val="2700"/>
              <a:buFont typeface="Helvetica Neue"/>
              <a:buChar char="●"/>
            </a:pPr>
            <a:r>
              <a:rPr lang="en-US" sz="2700">
                <a:solidFill>
                  <a:schemeClr val="lt2"/>
                </a:solidFill>
                <a:latin typeface="Helvetica Neue"/>
                <a:ea typeface="Helvetica Neue"/>
                <a:cs typeface="Helvetica Neue"/>
                <a:sym typeface="Helvetica Neue"/>
              </a:rPr>
              <a:t>Missão: democratizar tecnologia e consultoria no agro</a:t>
            </a:r>
            <a:br>
              <a:rPr lang="en-US" sz="2700">
                <a:solidFill>
                  <a:schemeClr val="lt2"/>
                </a:solidFill>
                <a:latin typeface="Helvetica Neue"/>
                <a:ea typeface="Helvetica Neue"/>
                <a:cs typeface="Helvetica Neue"/>
                <a:sym typeface="Helvetica Neue"/>
              </a:rPr>
            </a:br>
            <a:endParaRPr sz="2700">
              <a:solidFill>
                <a:schemeClr val="lt2"/>
              </a:solidFill>
              <a:latin typeface="Helvetica Neue"/>
              <a:ea typeface="Helvetica Neue"/>
              <a:cs typeface="Helvetica Neue"/>
              <a:sym typeface="Helvetica Neue"/>
            </a:endParaRPr>
          </a:p>
          <a:p>
            <a:pPr indent="-400050" lvl="0" marL="457200" rtl="0" algn="l">
              <a:lnSpc>
                <a:spcPct val="115000"/>
              </a:lnSpc>
              <a:spcBef>
                <a:spcPts val="0"/>
              </a:spcBef>
              <a:spcAft>
                <a:spcPts val="0"/>
              </a:spcAft>
              <a:buClr>
                <a:schemeClr val="lt2"/>
              </a:buClr>
              <a:buSzPts val="2700"/>
              <a:buFont typeface="Helvetica Neue"/>
              <a:buChar char="●"/>
            </a:pPr>
            <a:r>
              <a:rPr lang="en-US" sz="2700">
                <a:solidFill>
                  <a:schemeClr val="lt2"/>
                </a:solidFill>
                <a:latin typeface="Helvetica Neue"/>
                <a:ea typeface="Helvetica Neue"/>
                <a:cs typeface="Helvetica Neue"/>
                <a:sym typeface="Helvetica Neue"/>
              </a:rPr>
              <a:t>Visão: ser referência em inovação e atendimento técnico</a:t>
            </a:r>
            <a:br>
              <a:rPr lang="en-US" sz="2700">
                <a:solidFill>
                  <a:schemeClr val="lt2"/>
                </a:solidFill>
                <a:latin typeface="Helvetica Neue"/>
                <a:ea typeface="Helvetica Neue"/>
                <a:cs typeface="Helvetica Neue"/>
                <a:sym typeface="Helvetica Neue"/>
              </a:rPr>
            </a:br>
            <a:endParaRPr sz="2700">
              <a:solidFill>
                <a:schemeClr val="lt2"/>
              </a:solidFill>
              <a:latin typeface="Helvetica Neue"/>
              <a:ea typeface="Helvetica Neue"/>
              <a:cs typeface="Helvetica Neue"/>
              <a:sym typeface="Helvetica Neue"/>
            </a:endParaRPr>
          </a:p>
          <a:p>
            <a:pPr indent="-400050" lvl="0" marL="457200" rtl="0" algn="l">
              <a:lnSpc>
                <a:spcPct val="115000"/>
              </a:lnSpc>
              <a:spcBef>
                <a:spcPts val="0"/>
              </a:spcBef>
              <a:spcAft>
                <a:spcPts val="0"/>
              </a:spcAft>
              <a:buClr>
                <a:schemeClr val="lt2"/>
              </a:buClr>
              <a:buSzPts val="2700"/>
              <a:buFont typeface="Helvetica Neue"/>
              <a:buChar char="●"/>
            </a:pPr>
            <a:r>
              <a:rPr lang="en-US" sz="2700">
                <a:solidFill>
                  <a:schemeClr val="lt2"/>
                </a:solidFill>
                <a:latin typeface="Helvetica Neue"/>
                <a:ea typeface="Helvetica Neue"/>
                <a:cs typeface="Helvetica Neue"/>
                <a:sym typeface="Helvetica Neue"/>
              </a:rPr>
              <a:t>Médio porte</a:t>
            </a:r>
            <a:br>
              <a:rPr lang="en-US" sz="2700">
                <a:solidFill>
                  <a:schemeClr val="lt2"/>
                </a:solidFill>
                <a:latin typeface="Helvetica Neue"/>
                <a:ea typeface="Helvetica Neue"/>
                <a:cs typeface="Helvetica Neue"/>
                <a:sym typeface="Helvetica Neue"/>
              </a:rPr>
            </a:br>
            <a:endParaRPr sz="2700">
              <a:solidFill>
                <a:schemeClr val="lt2"/>
              </a:solidFill>
              <a:latin typeface="Helvetica Neue"/>
              <a:ea typeface="Helvetica Neue"/>
              <a:cs typeface="Helvetica Neue"/>
              <a:sym typeface="Helvetica Neue"/>
            </a:endParaRPr>
          </a:p>
          <a:p>
            <a:pPr indent="-400050" lvl="0" marL="457200" rtl="0" algn="l">
              <a:lnSpc>
                <a:spcPct val="115000"/>
              </a:lnSpc>
              <a:spcBef>
                <a:spcPts val="0"/>
              </a:spcBef>
              <a:spcAft>
                <a:spcPts val="0"/>
              </a:spcAft>
              <a:buClr>
                <a:schemeClr val="lt2"/>
              </a:buClr>
              <a:buSzPts val="2700"/>
              <a:buFont typeface="Helvetica Neue"/>
              <a:buChar char="●"/>
            </a:pPr>
            <a:r>
              <a:rPr lang="en-US" sz="2700">
                <a:solidFill>
                  <a:schemeClr val="lt2"/>
                </a:solidFill>
                <a:latin typeface="Helvetica Neue"/>
                <a:ea typeface="Helvetica Neue"/>
                <a:cs typeface="Helvetica Neue"/>
                <a:sym typeface="Helvetica Neue"/>
              </a:rPr>
              <a:t>Atuação: Uberlândia, Uberaba, Patos de Minas, Araguari e Araxá</a:t>
            </a:r>
            <a:endParaRPr sz="2700">
              <a:solidFill>
                <a:schemeClr val="lt2"/>
              </a:solidFill>
              <a:latin typeface="Helvetica Neue"/>
              <a:ea typeface="Helvetica Neue"/>
              <a:cs typeface="Helvetica Neue"/>
              <a:sym typeface="Helvetica Neue"/>
            </a:endParaRPr>
          </a:p>
          <a:p>
            <a:pPr indent="0" lvl="0" marL="0" marR="0" rtl="0" algn="just">
              <a:lnSpc>
                <a:spcPct val="140016"/>
              </a:lnSpc>
              <a:spcBef>
                <a:spcPts val="1200"/>
              </a:spcBef>
              <a:spcAft>
                <a:spcPts val="0"/>
              </a:spcAft>
              <a:buNone/>
            </a:pPr>
            <a:r>
              <a:t/>
            </a:r>
            <a:endParaRPr sz="2999">
              <a:solidFill>
                <a:srgbClr val="D7E5BC"/>
              </a:solidFill>
              <a:latin typeface="Helvetica Neue"/>
              <a:ea typeface="Helvetica Neue"/>
              <a:cs typeface="Helvetica Neue"/>
              <a:sym typeface="Helvetica Neue"/>
            </a:endParaRPr>
          </a:p>
          <a:p>
            <a:pPr indent="0" lvl="0" marL="0" marR="0" rtl="0" algn="just">
              <a:lnSpc>
                <a:spcPct val="140016"/>
              </a:lnSpc>
              <a:spcBef>
                <a:spcPts val="0"/>
              </a:spcBef>
              <a:spcAft>
                <a:spcPts val="0"/>
              </a:spcAft>
              <a:buNone/>
            </a:pPr>
            <a:r>
              <a:t/>
            </a:r>
            <a:endParaRPr sz="2799">
              <a:solidFill>
                <a:srgbClr val="D7E5BC"/>
              </a:solidFill>
              <a:latin typeface="Helvetica Neue"/>
              <a:ea typeface="Helvetica Neue"/>
              <a:cs typeface="Helvetica Neue"/>
              <a:sym typeface="Helvetica Neue"/>
            </a:endParaRPr>
          </a:p>
          <a:p>
            <a:pPr indent="0" lvl="0" marL="0" marR="0" rtl="0" algn="just">
              <a:lnSpc>
                <a:spcPct val="140016"/>
              </a:lnSpc>
              <a:spcBef>
                <a:spcPts val="0"/>
              </a:spcBef>
              <a:spcAft>
                <a:spcPts val="0"/>
              </a:spcAft>
              <a:buNone/>
            </a:pPr>
            <a:r>
              <a:t/>
            </a:r>
            <a:endParaRPr sz="2799">
              <a:solidFill>
                <a:srgbClr val="D7E5BC"/>
              </a:solidFill>
              <a:latin typeface="Helvetica Neue"/>
              <a:ea typeface="Helvetica Neue"/>
              <a:cs typeface="Helvetica Neue"/>
              <a:sym typeface="Helvetica Neue"/>
            </a:endParaRPr>
          </a:p>
          <a:p>
            <a:pPr indent="0" lvl="0" marL="0" marR="0" rtl="0" algn="just">
              <a:lnSpc>
                <a:spcPct val="140016"/>
              </a:lnSpc>
              <a:spcBef>
                <a:spcPts val="0"/>
              </a:spcBef>
              <a:spcAft>
                <a:spcPts val="0"/>
              </a:spcAft>
              <a:buNone/>
            </a:pPr>
            <a:r>
              <a:t/>
            </a:r>
            <a:endParaRPr sz="2799">
              <a:solidFill>
                <a:srgbClr val="D7E5BC"/>
              </a:solidFill>
              <a:latin typeface="Helvetica Neue"/>
              <a:ea typeface="Helvetica Neue"/>
              <a:cs typeface="Helvetica Neue"/>
              <a:sym typeface="Helvetica Neue"/>
            </a:endParaRPr>
          </a:p>
        </p:txBody>
      </p:sp>
      <p:sp>
        <p:nvSpPr>
          <p:cNvPr id="105" name="Google Shape;105;g3ada52b78b4_49_14"/>
          <p:cNvSpPr txBox="1"/>
          <p:nvPr/>
        </p:nvSpPr>
        <p:spPr>
          <a:xfrm>
            <a:off x="1149575" y="720100"/>
            <a:ext cx="9875400" cy="21303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Clr>
                <a:schemeClr val="dk1"/>
              </a:buClr>
              <a:buSzPts val="1100"/>
              <a:buFont typeface="Arial"/>
              <a:buNone/>
            </a:pPr>
            <a:r>
              <a:rPr b="1" lang="en-US" sz="7900">
                <a:solidFill>
                  <a:schemeClr val="lt2"/>
                </a:solidFill>
                <a:latin typeface="Lexend"/>
                <a:ea typeface="Lexend"/>
                <a:cs typeface="Lexend"/>
                <a:sym typeface="Lexend"/>
              </a:rPr>
              <a:t>SOLO FORTE</a:t>
            </a:r>
            <a:endParaRPr b="1" sz="7900">
              <a:solidFill>
                <a:schemeClr val="lt2"/>
              </a:solidFill>
              <a:latin typeface="Lexend"/>
              <a:ea typeface="Lexend"/>
              <a:cs typeface="Lexend"/>
              <a:sym typeface="Lexend"/>
            </a:endParaRPr>
          </a:p>
          <a:p>
            <a:pPr indent="0" lvl="0" marL="0" rtl="0" algn="l">
              <a:lnSpc>
                <a:spcPct val="80000"/>
              </a:lnSpc>
              <a:spcBef>
                <a:spcPts val="0"/>
              </a:spcBef>
              <a:spcAft>
                <a:spcPts val="0"/>
              </a:spcAft>
              <a:buClr>
                <a:schemeClr val="dk1"/>
              </a:buClr>
              <a:buSzPts val="1100"/>
              <a:buFont typeface="Arial"/>
              <a:buNone/>
            </a:pPr>
            <a:r>
              <a:rPr b="1" lang="en-US" sz="7900">
                <a:solidFill>
                  <a:srgbClr val="1A3D16"/>
                </a:solidFill>
                <a:latin typeface="Lexend"/>
                <a:ea typeface="Lexend"/>
                <a:cs typeface="Lexend"/>
                <a:sym typeface="Lexend"/>
              </a:rPr>
              <a:t>AGROPECUÁRIA</a:t>
            </a:r>
            <a:endParaRPr sz="3200">
              <a:solidFill>
                <a:srgbClr val="1A3D16"/>
              </a:solidFill>
              <a:latin typeface="Calibri"/>
              <a:ea typeface="Calibri"/>
              <a:cs typeface="Calibri"/>
              <a:sym typeface="Calibri"/>
            </a:endParaRPr>
          </a:p>
        </p:txBody>
      </p:sp>
      <p:pic>
        <p:nvPicPr>
          <p:cNvPr id="106" name="Google Shape;106;g3ada52b78b4_49_14" title="unnamed-removebg-preview.png"/>
          <p:cNvPicPr preferRelativeResize="0"/>
          <p:nvPr/>
        </p:nvPicPr>
        <p:blipFill rotWithShape="1">
          <a:blip r:embed="rId3">
            <a:alphaModFix/>
          </a:blip>
          <a:srcRect b="12465" l="12710" r="12784" t="13024"/>
          <a:stretch/>
        </p:blipFill>
        <p:spPr>
          <a:xfrm>
            <a:off x="12263450" y="2415038"/>
            <a:ext cx="5456925" cy="54569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07014"/>
            </a:gs>
            <a:gs pos="100000">
              <a:srgbClr val="203E13"/>
            </a:gs>
          </a:gsLst>
          <a:path path="circle">
            <a:fillToRect b="50%" l="50%" r="50%" t="50%"/>
          </a:path>
          <a:tileRect/>
        </a:gradFill>
      </p:bgPr>
    </p:bg>
    <p:spTree>
      <p:nvGrpSpPr>
        <p:cNvPr id="317" name="Shape 317"/>
        <p:cNvGrpSpPr/>
        <p:nvPr/>
      </p:nvGrpSpPr>
      <p:grpSpPr>
        <a:xfrm>
          <a:off x="0" y="0"/>
          <a:ext cx="0" cy="0"/>
          <a:chOff x="0" y="0"/>
          <a:chExt cx="0" cy="0"/>
        </a:xfrm>
      </p:grpSpPr>
      <p:pic>
        <p:nvPicPr>
          <p:cNvPr id="318" name="Google Shape;318;g3ada52b78b4_10_0"/>
          <p:cNvPicPr preferRelativeResize="0"/>
          <p:nvPr/>
        </p:nvPicPr>
        <p:blipFill>
          <a:blip r:embed="rId3">
            <a:alphaModFix/>
          </a:blip>
          <a:stretch>
            <a:fillRect/>
          </a:stretch>
        </p:blipFill>
        <p:spPr>
          <a:xfrm>
            <a:off x="1883625" y="1400425"/>
            <a:ext cx="15240000" cy="7620000"/>
          </a:xfrm>
          <a:prstGeom prst="rect">
            <a:avLst/>
          </a:prstGeom>
          <a:noFill/>
          <a:ln>
            <a:noFill/>
          </a:ln>
        </p:spPr>
      </p:pic>
      <p:sp>
        <p:nvSpPr>
          <p:cNvPr id="319" name="Google Shape;319;g3ada52b78b4_10_0"/>
          <p:cNvSpPr txBox="1"/>
          <p:nvPr/>
        </p:nvSpPr>
        <p:spPr>
          <a:xfrm>
            <a:off x="1600200" y="91440"/>
            <a:ext cx="15316200" cy="1572900"/>
          </a:xfrm>
          <a:prstGeom prst="rect">
            <a:avLst/>
          </a:prstGeom>
          <a:noFill/>
          <a:ln>
            <a:noFill/>
          </a:ln>
        </p:spPr>
        <p:txBody>
          <a:bodyPr anchorCtr="0" anchor="t" bIns="91425" lIns="91425" spcFirstLastPara="1" rIns="91425" wrap="square" tIns="91425">
            <a:noAutofit/>
          </a:bodyPr>
          <a:lstStyle/>
          <a:p>
            <a:pPr indent="0" lvl="0" marL="0" rtl="0" algn="ctr">
              <a:lnSpc>
                <a:spcPct val="140000"/>
              </a:lnSpc>
              <a:spcBef>
                <a:spcPts val="300"/>
              </a:spcBef>
              <a:spcAft>
                <a:spcPts val="1400"/>
              </a:spcAft>
              <a:buNone/>
            </a:pPr>
            <a:r>
              <a:rPr b="1" lang="en-US" sz="7200">
                <a:solidFill>
                  <a:schemeClr val="lt2"/>
                </a:solidFill>
                <a:latin typeface="Lexend"/>
                <a:ea typeface="Lexend"/>
                <a:cs typeface="Lexend"/>
                <a:sym typeface="Lexend"/>
              </a:rPr>
              <a:t>LISTAGEM DO </a:t>
            </a:r>
            <a:r>
              <a:rPr b="1" lang="en-US" sz="7200">
                <a:solidFill>
                  <a:srgbClr val="1A3D16"/>
                </a:solidFill>
                <a:latin typeface="Lexend"/>
                <a:ea typeface="Lexend"/>
                <a:cs typeface="Lexend"/>
                <a:sym typeface="Lexend"/>
              </a:rPr>
              <a:t>CRUD</a:t>
            </a:r>
            <a:endParaRPr>
              <a:solidFill>
                <a:srgbClr val="1A3D16"/>
              </a:solidFill>
              <a:latin typeface="Georgia"/>
              <a:ea typeface="Georgia"/>
              <a:cs typeface="Georgia"/>
              <a:sym typeface="Georgi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07014"/>
            </a:gs>
            <a:gs pos="100000">
              <a:srgbClr val="203E13"/>
            </a:gs>
          </a:gsLst>
          <a:path path="circle">
            <a:fillToRect b="50%" l="50%" r="50%" t="50%"/>
          </a:path>
          <a:tileRect/>
        </a:gradFill>
      </p:bgPr>
    </p:bg>
    <p:spTree>
      <p:nvGrpSpPr>
        <p:cNvPr id="323" name="Shape 323"/>
        <p:cNvGrpSpPr/>
        <p:nvPr/>
      </p:nvGrpSpPr>
      <p:grpSpPr>
        <a:xfrm>
          <a:off x="0" y="0"/>
          <a:ext cx="0" cy="0"/>
          <a:chOff x="0" y="0"/>
          <a:chExt cx="0" cy="0"/>
        </a:xfrm>
      </p:grpSpPr>
      <p:pic>
        <p:nvPicPr>
          <p:cNvPr id="324" name="Google Shape;324;g3ada52b78b4_10_11"/>
          <p:cNvPicPr preferRelativeResize="0"/>
          <p:nvPr/>
        </p:nvPicPr>
        <p:blipFill>
          <a:blip r:embed="rId3">
            <a:alphaModFix/>
          </a:blip>
          <a:stretch>
            <a:fillRect/>
          </a:stretch>
        </p:blipFill>
        <p:spPr>
          <a:xfrm>
            <a:off x="1607625" y="2113138"/>
            <a:ext cx="15240000" cy="6867525"/>
          </a:xfrm>
          <a:prstGeom prst="rect">
            <a:avLst/>
          </a:prstGeom>
          <a:noFill/>
          <a:ln>
            <a:noFill/>
          </a:ln>
        </p:spPr>
      </p:pic>
      <p:sp>
        <p:nvSpPr>
          <p:cNvPr id="325" name="Google Shape;325;g3ada52b78b4_10_11"/>
          <p:cNvSpPr txBox="1"/>
          <p:nvPr/>
        </p:nvSpPr>
        <p:spPr>
          <a:xfrm>
            <a:off x="1600200" y="457200"/>
            <a:ext cx="15727800" cy="1572900"/>
          </a:xfrm>
          <a:prstGeom prst="rect">
            <a:avLst/>
          </a:prstGeom>
          <a:noFill/>
          <a:ln>
            <a:noFill/>
          </a:ln>
        </p:spPr>
        <p:txBody>
          <a:bodyPr anchorCtr="0" anchor="t" bIns="91425" lIns="91425" spcFirstLastPara="1" rIns="91425" wrap="square" tIns="91425">
            <a:noAutofit/>
          </a:bodyPr>
          <a:lstStyle/>
          <a:p>
            <a:pPr indent="0" lvl="0" marL="0" rtl="0" algn="ctr">
              <a:lnSpc>
                <a:spcPct val="140000"/>
              </a:lnSpc>
              <a:spcBef>
                <a:spcPts val="300"/>
              </a:spcBef>
              <a:spcAft>
                <a:spcPts val="1400"/>
              </a:spcAft>
              <a:buNone/>
            </a:pPr>
            <a:r>
              <a:rPr b="1" lang="en-US" sz="7200">
                <a:solidFill>
                  <a:schemeClr val="lt2"/>
                </a:solidFill>
                <a:latin typeface="Lexend"/>
                <a:ea typeface="Lexend"/>
                <a:cs typeface="Lexend"/>
                <a:sym typeface="Lexend"/>
              </a:rPr>
              <a:t>CRIAÇÃO DO </a:t>
            </a:r>
            <a:r>
              <a:rPr b="1" lang="en-US" sz="7200">
                <a:solidFill>
                  <a:srgbClr val="1A3D16"/>
                </a:solidFill>
                <a:latin typeface="Lexend"/>
                <a:ea typeface="Lexend"/>
                <a:cs typeface="Lexend"/>
                <a:sym typeface="Lexend"/>
              </a:rPr>
              <a:t>PRODUTO</a:t>
            </a:r>
            <a:endParaRPr>
              <a:solidFill>
                <a:srgbClr val="1A3D16"/>
              </a:solidFill>
              <a:latin typeface="Georgia"/>
              <a:ea typeface="Georgia"/>
              <a:cs typeface="Georgia"/>
              <a:sym typeface="Georgi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07014"/>
            </a:gs>
            <a:gs pos="100000">
              <a:srgbClr val="203E13"/>
            </a:gs>
          </a:gsLst>
          <a:path path="circle">
            <a:fillToRect b="50%" l="50%" r="50%" t="50%"/>
          </a:path>
          <a:tileRect/>
        </a:gradFill>
      </p:bgPr>
    </p:bg>
    <p:spTree>
      <p:nvGrpSpPr>
        <p:cNvPr id="329" name="Shape 329"/>
        <p:cNvGrpSpPr/>
        <p:nvPr/>
      </p:nvGrpSpPr>
      <p:grpSpPr>
        <a:xfrm>
          <a:off x="0" y="0"/>
          <a:ext cx="0" cy="0"/>
          <a:chOff x="0" y="0"/>
          <a:chExt cx="0" cy="0"/>
        </a:xfrm>
      </p:grpSpPr>
      <p:pic>
        <p:nvPicPr>
          <p:cNvPr id="330" name="Google Shape;330;g3ada52b78b4_10_15"/>
          <p:cNvPicPr preferRelativeResize="0"/>
          <p:nvPr/>
        </p:nvPicPr>
        <p:blipFill>
          <a:blip r:embed="rId3">
            <a:alphaModFix/>
          </a:blip>
          <a:stretch>
            <a:fillRect/>
          </a:stretch>
        </p:blipFill>
        <p:spPr>
          <a:xfrm>
            <a:off x="1524000" y="2030100"/>
            <a:ext cx="15240000" cy="7639050"/>
          </a:xfrm>
          <a:prstGeom prst="rect">
            <a:avLst/>
          </a:prstGeom>
          <a:noFill/>
          <a:ln>
            <a:noFill/>
          </a:ln>
        </p:spPr>
      </p:pic>
      <p:sp>
        <p:nvSpPr>
          <p:cNvPr id="331" name="Google Shape;331;g3ada52b78b4_10_15"/>
          <p:cNvSpPr txBox="1"/>
          <p:nvPr/>
        </p:nvSpPr>
        <p:spPr>
          <a:xfrm>
            <a:off x="1600200" y="457200"/>
            <a:ext cx="15087600" cy="1572900"/>
          </a:xfrm>
          <a:prstGeom prst="rect">
            <a:avLst/>
          </a:prstGeom>
          <a:noFill/>
          <a:ln>
            <a:noFill/>
          </a:ln>
        </p:spPr>
        <p:txBody>
          <a:bodyPr anchorCtr="0" anchor="t" bIns="91425" lIns="91425" spcFirstLastPara="1" rIns="91425" wrap="square" tIns="91425">
            <a:noAutofit/>
          </a:bodyPr>
          <a:lstStyle/>
          <a:p>
            <a:pPr indent="0" lvl="0" marL="0" rtl="0" algn="ctr">
              <a:lnSpc>
                <a:spcPct val="140000"/>
              </a:lnSpc>
              <a:spcBef>
                <a:spcPts val="300"/>
              </a:spcBef>
              <a:spcAft>
                <a:spcPts val="1400"/>
              </a:spcAft>
              <a:buNone/>
            </a:pPr>
            <a:r>
              <a:rPr b="1" lang="en-US" sz="7200">
                <a:solidFill>
                  <a:schemeClr val="lt2"/>
                </a:solidFill>
                <a:latin typeface="Lexend"/>
                <a:ea typeface="Lexend"/>
                <a:cs typeface="Lexend"/>
                <a:sym typeface="Lexend"/>
              </a:rPr>
              <a:t>EDIÇÃO</a:t>
            </a:r>
            <a:r>
              <a:rPr b="1" lang="en-US" sz="7200">
                <a:solidFill>
                  <a:schemeClr val="lt2"/>
                </a:solidFill>
                <a:latin typeface="Lexend"/>
                <a:ea typeface="Lexend"/>
                <a:cs typeface="Lexend"/>
                <a:sym typeface="Lexend"/>
              </a:rPr>
              <a:t> DO </a:t>
            </a:r>
            <a:r>
              <a:rPr b="1" lang="en-US" sz="7200">
                <a:solidFill>
                  <a:srgbClr val="1A3D16"/>
                </a:solidFill>
                <a:latin typeface="Lexend"/>
                <a:ea typeface="Lexend"/>
                <a:cs typeface="Lexend"/>
                <a:sym typeface="Lexend"/>
              </a:rPr>
              <a:t>PRODUTO</a:t>
            </a:r>
            <a:endParaRPr>
              <a:solidFill>
                <a:srgbClr val="1A3D16"/>
              </a:solidFill>
              <a:latin typeface="Georgia"/>
              <a:ea typeface="Georgia"/>
              <a:cs typeface="Georgia"/>
              <a:sym typeface="Georgi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07014"/>
            </a:gs>
            <a:gs pos="100000">
              <a:srgbClr val="203E13"/>
            </a:gs>
          </a:gsLst>
          <a:path path="circle">
            <a:fillToRect b="50%" l="50%" r="50%" t="50%"/>
          </a:path>
          <a:tileRect/>
        </a:gradFill>
      </p:bgPr>
    </p:bg>
    <p:spTree>
      <p:nvGrpSpPr>
        <p:cNvPr id="335" name="Shape 335"/>
        <p:cNvGrpSpPr/>
        <p:nvPr/>
      </p:nvGrpSpPr>
      <p:grpSpPr>
        <a:xfrm>
          <a:off x="0" y="0"/>
          <a:ext cx="0" cy="0"/>
          <a:chOff x="0" y="0"/>
          <a:chExt cx="0" cy="0"/>
        </a:xfrm>
      </p:grpSpPr>
      <p:pic>
        <p:nvPicPr>
          <p:cNvPr id="336" name="Google Shape;336;g3ada52b78b4_10_18"/>
          <p:cNvPicPr preferRelativeResize="0"/>
          <p:nvPr/>
        </p:nvPicPr>
        <p:blipFill>
          <a:blip r:embed="rId3">
            <a:alphaModFix/>
          </a:blip>
          <a:stretch>
            <a:fillRect/>
          </a:stretch>
        </p:blipFill>
        <p:spPr>
          <a:xfrm>
            <a:off x="1524000" y="2030100"/>
            <a:ext cx="15240000" cy="6867525"/>
          </a:xfrm>
          <a:prstGeom prst="rect">
            <a:avLst/>
          </a:prstGeom>
          <a:noFill/>
          <a:ln>
            <a:noFill/>
          </a:ln>
        </p:spPr>
      </p:pic>
      <p:sp>
        <p:nvSpPr>
          <p:cNvPr id="337" name="Google Shape;337;g3ada52b78b4_10_18"/>
          <p:cNvSpPr txBox="1"/>
          <p:nvPr/>
        </p:nvSpPr>
        <p:spPr>
          <a:xfrm>
            <a:off x="1600200" y="457200"/>
            <a:ext cx="15087600" cy="1572900"/>
          </a:xfrm>
          <a:prstGeom prst="rect">
            <a:avLst/>
          </a:prstGeom>
          <a:noFill/>
          <a:ln>
            <a:noFill/>
          </a:ln>
        </p:spPr>
        <p:txBody>
          <a:bodyPr anchorCtr="0" anchor="t" bIns="91425" lIns="91425" spcFirstLastPara="1" rIns="91425" wrap="square" tIns="91425">
            <a:noAutofit/>
          </a:bodyPr>
          <a:lstStyle/>
          <a:p>
            <a:pPr indent="0" lvl="0" marL="0" rtl="0" algn="ctr">
              <a:lnSpc>
                <a:spcPct val="140000"/>
              </a:lnSpc>
              <a:spcBef>
                <a:spcPts val="300"/>
              </a:spcBef>
              <a:spcAft>
                <a:spcPts val="1400"/>
              </a:spcAft>
              <a:buNone/>
            </a:pPr>
            <a:r>
              <a:rPr b="1" lang="en-US" sz="7200">
                <a:solidFill>
                  <a:schemeClr val="lt2"/>
                </a:solidFill>
                <a:latin typeface="Lexend"/>
                <a:ea typeface="Lexend"/>
                <a:cs typeface="Lexend"/>
                <a:sym typeface="Lexend"/>
              </a:rPr>
              <a:t>LISTAGEM APÓS </a:t>
            </a:r>
            <a:r>
              <a:rPr b="1" lang="en-US" sz="7200">
                <a:solidFill>
                  <a:srgbClr val="1A3D16"/>
                </a:solidFill>
                <a:latin typeface="Lexend"/>
                <a:ea typeface="Lexend"/>
                <a:cs typeface="Lexend"/>
                <a:sym typeface="Lexend"/>
              </a:rPr>
              <a:t>CRIAÇÃO</a:t>
            </a:r>
            <a:endParaRPr>
              <a:solidFill>
                <a:srgbClr val="1A3D16"/>
              </a:solidFill>
              <a:latin typeface="Georgia"/>
              <a:ea typeface="Georgia"/>
              <a:cs typeface="Georgia"/>
              <a:sym typeface="Georgi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07014"/>
            </a:gs>
            <a:gs pos="100000">
              <a:srgbClr val="203E13"/>
            </a:gs>
          </a:gsLst>
          <a:path path="circle">
            <a:fillToRect b="50%" l="50%" r="50%" t="50%"/>
          </a:path>
          <a:tileRect/>
        </a:gradFill>
      </p:bgPr>
    </p:bg>
    <p:spTree>
      <p:nvGrpSpPr>
        <p:cNvPr id="341" name="Shape 341"/>
        <p:cNvGrpSpPr/>
        <p:nvPr/>
      </p:nvGrpSpPr>
      <p:grpSpPr>
        <a:xfrm>
          <a:off x="0" y="0"/>
          <a:ext cx="0" cy="0"/>
          <a:chOff x="0" y="0"/>
          <a:chExt cx="0" cy="0"/>
        </a:xfrm>
      </p:grpSpPr>
      <p:pic>
        <p:nvPicPr>
          <p:cNvPr id="342" name="Google Shape;342;g3ada52b78b4_10_24"/>
          <p:cNvPicPr preferRelativeResize="0"/>
          <p:nvPr/>
        </p:nvPicPr>
        <p:blipFill>
          <a:blip r:embed="rId3">
            <a:alphaModFix/>
          </a:blip>
          <a:stretch>
            <a:fillRect/>
          </a:stretch>
        </p:blipFill>
        <p:spPr>
          <a:xfrm>
            <a:off x="1524000" y="1724138"/>
            <a:ext cx="15240000" cy="8277225"/>
          </a:xfrm>
          <a:prstGeom prst="rect">
            <a:avLst/>
          </a:prstGeom>
          <a:noFill/>
          <a:ln>
            <a:noFill/>
          </a:ln>
        </p:spPr>
      </p:pic>
      <p:sp>
        <p:nvSpPr>
          <p:cNvPr id="343" name="Google Shape;343;g3ada52b78b4_10_24"/>
          <p:cNvSpPr txBox="1"/>
          <p:nvPr/>
        </p:nvSpPr>
        <p:spPr>
          <a:xfrm>
            <a:off x="1600200" y="457200"/>
            <a:ext cx="15087600" cy="1572900"/>
          </a:xfrm>
          <a:prstGeom prst="rect">
            <a:avLst/>
          </a:prstGeom>
          <a:noFill/>
          <a:ln>
            <a:noFill/>
          </a:ln>
        </p:spPr>
        <p:txBody>
          <a:bodyPr anchorCtr="0" anchor="t" bIns="91425" lIns="91425" spcFirstLastPara="1" rIns="91425" wrap="square" tIns="91425">
            <a:noAutofit/>
          </a:bodyPr>
          <a:lstStyle/>
          <a:p>
            <a:pPr indent="0" lvl="0" marL="0" rtl="0" algn="ctr">
              <a:lnSpc>
                <a:spcPct val="140000"/>
              </a:lnSpc>
              <a:spcBef>
                <a:spcPts val="300"/>
              </a:spcBef>
              <a:spcAft>
                <a:spcPts val="1400"/>
              </a:spcAft>
              <a:buNone/>
            </a:pPr>
            <a:r>
              <a:rPr b="1" lang="en-US" sz="7200">
                <a:solidFill>
                  <a:schemeClr val="lt2"/>
                </a:solidFill>
                <a:latin typeface="Lexend"/>
                <a:ea typeface="Lexend"/>
                <a:cs typeface="Lexend"/>
                <a:sym typeface="Lexend"/>
              </a:rPr>
              <a:t>CONFIRMAÇÃO DE </a:t>
            </a:r>
            <a:r>
              <a:rPr b="1" lang="en-US" sz="7200">
                <a:solidFill>
                  <a:srgbClr val="1A3D16"/>
                </a:solidFill>
                <a:latin typeface="Lexend"/>
                <a:ea typeface="Lexend"/>
                <a:cs typeface="Lexend"/>
                <a:sym typeface="Lexend"/>
              </a:rPr>
              <a:t>EXCLUSÃO</a:t>
            </a:r>
            <a:endParaRPr>
              <a:solidFill>
                <a:srgbClr val="1A3D16"/>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07014"/>
            </a:gs>
            <a:gs pos="100000">
              <a:srgbClr val="203E13"/>
            </a:gs>
          </a:gsLst>
          <a:path path="circle">
            <a:fillToRect b="50%" l="50%" r="50%" t="50%"/>
          </a:path>
          <a:tileRect/>
        </a:gradFill>
      </p:bgPr>
    </p:bg>
    <p:spTree>
      <p:nvGrpSpPr>
        <p:cNvPr id="347" name="Shape 347"/>
        <p:cNvGrpSpPr/>
        <p:nvPr/>
      </p:nvGrpSpPr>
      <p:grpSpPr>
        <a:xfrm>
          <a:off x="0" y="0"/>
          <a:ext cx="0" cy="0"/>
          <a:chOff x="0" y="0"/>
          <a:chExt cx="0" cy="0"/>
        </a:xfrm>
      </p:grpSpPr>
      <p:pic>
        <p:nvPicPr>
          <p:cNvPr id="348" name="Google Shape;348;g3ada52b78b4_2_59" title="api-backend.png"/>
          <p:cNvPicPr preferRelativeResize="0"/>
          <p:nvPr/>
        </p:nvPicPr>
        <p:blipFill rotWithShape="1">
          <a:blip r:embed="rId3">
            <a:alphaModFix/>
          </a:blip>
          <a:srcRect b="0" l="3874" r="3874" t="0"/>
          <a:stretch/>
        </p:blipFill>
        <p:spPr>
          <a:xfrm>
            <a:off x="1524000" y="1724138"/>
            <a:ext cx="15240000" cy="8277226"/>
          </a:xfrm>
          <a:prstGeom prst="rect">
            <a:avLst/>
          </a:prstGeom>
          <a:noFill/>
          <a:ln>
            <a:noFill/>
          </a:ln>
        </p:spPr>
      </p:pic>
      <p:sp>
        <p:nvSpPr>
          <p:cNvPr id="349" name="Google Shape;349;g3ada52b78b4_2_59"/>
          <p:cNvSpPr txBox="1"/>
          <p:nvPr/>
        </p:nvSpPr>
        <p:spPr>
          <a:xfrm>
            <a:off x="1600200" y="457200"/>
            <a:ext cx="15087600" cy="1572900"/>
          </a:xfrm>
          <a:prstGeom prst="rect">
            <a:avLst/>
          </a:prstGeom>
          <a:noFill/>
          <a:ln>
            <a:noFill/>
          </a:ln>
        </p:spPr>
        <p:txBody>
          <a:bodyPr anchorCtr="0" anchor="t" bIns="91425" lIns="91425" spcFirstLastPara="1" rIns="91425" wrap="square" tIns="91425">
            <a:noAutofit/>
          </a:bodyPr>
          <a:lstStyle/>
          <a:p>
            <a:pPr indent="0" lvl="0" marL="0" rtl="0" algn="ctr">
              <a:lnSpc>
                <a:spcPct val="140000"/>
              </a:lnSpc>
              <a:spcBef>
                <a:spcPts val="300"/>
              </a:spcBef>
              <a:spcAft>
                <a:spcPts val="1400"/>
              </a:spcAft>
              <a:buNone/>
            </a:pPr>
            <a:r>
              <a:rPr b="1" lang="en-US" sz="7200">
                <a:solidFill>
                  <a:schemeClr val="lt2"/>
                </a:solidFill>
                <a:latin typeface="Lexend"/>
                <a:ea typeface="Lexend"/>
                <a:cs typeface="Lexend"/>
                <a:sym typeface="Lexend"/>
              </a:rPr>
              <a:t>DADOS DA </a:t>
            </a:r>
            <a:r>
              <a:rPr b="1" lang="en-US" sz="7200">
                <a:solidFill>
                  <a:srgbClr val="1A3D16"/>
                </a:solidFill>
                <a:latin typeface="Lexend"/>
                <a:ea typeface="Lexend"/>
                <a:cs typeface="Lexend"/>
                <a:sym typeface="Lexend"/>
              </a:rPr>
              <a:t>API</a:t>
            </a:r>
            <a:endParaRPr>
              <a:solidFill>
                <a:srgbClr val="1A3D16"/>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07014"/>
            </a:gs>
            <a:gs pos="100000">
              <a:srgbClr val="203E13"/>
            </a:gs>
          </a:gsLst>
          <a:path path="circle">
            <a:fillToRect b="50%" l="50%" r="50%" t="50%"/>
          </a:path>
          <a:tileRect/>
        </a:gradFill>
      </p:bgPr>
    </p:bg>
    <p:spTree>
      <p:nvGrpSpPr>
        <p:cNvPr id="353" name="Shape 353"/>
        <p:cNvGrpSpPr/>
        <p:nvPr/>
      </p:nvGrpSpPr>
      <p:grpSpPr>
        <a:xfrm>
          <a:off x="0" y="0"/>
          <a:ext cx="0" cy="0"/>
          <a:chOff x="0" y="0"/>
          <a:chExt cx="0" cy="0"/>
        </a:xfrm>
      </p:grpSpPr>
      <p:pic>
        <p:nvPicPr>
          <p:cNvPr id="354" name="Google Shape;354;g3ada52b78b4_2_64" title="banco-de-dados.png"/>
          <p:cNvPicPr preferRelativeResize="0"/>
          <p:nvPr/>
        </p:nvPicPr>
        <p:blipFill rotWithShape="1">
          <a:blip r:embed="rId3">
            <a:alphaModFix/>
          </a:blip>
          <a:srcRect b="0" l="465" r="475" t="0"/>
          <a:stretch/>
        </p:blipFill>
        <p:spPr>
          <a:xfrm>
            <a:off x="1524000" y="1724138"/>
            <a:ext cx="15240000" cy="8277225"/>
          </a:xfrm>
          <a:prstGeom prst="rect">
            <a:avLst/>
          </a:prstGeom>
          <a:noFill/>
          <a:ln>
            <a:noFill/>
          </a:ln>
        </p:spPr>
      </p:pic>
      <p:sp>
        <p:nvSpPr>
          <p:cNvPr id="355" name="Google Shape;355;g3ada52b78b4_2_64"/>
          <p:cNvSpPr txBox="1"/>
          <p:nvPr/>
        </p:nvSpPr>
        <p:spPr>
          <a:xfrm>
            <a:off x="1600200" y="457200"/>
            <a:ext cx="15087600" cy="1572900"/>
          </a:xfrm>
          <a:prstGeom prst="rect">
            <a:avLst/>
          </a:prstGeom>
          <a:noFill/>
          <a:ln>
            <a:noFill/>
          </a:ln>
        </p:spPr>
        <p:txBody>
          <a:bodyPr anchorCtr="0" anchor="t" bIns="91425" lIns="91425" spcFirstLastPara="1" rIns="91425" wrap="square" tIns="91425">
            <a:noAutofit/>
          </a:bodyPr>
          <a:lstStyle/>
          <a:p>
            <a:pPr indent="0" lvl="0" marL="0" rtl="0" algn="ctr">
              <a:lnSpc>
                <a:spcPct val="140000"/>
              </a:lnSpc>
              <a:spcBef>
                <a:spcPts val="300"/>
              </a:spcBef>
              <a:spcAft>
                <a:spcPts val="1400"/>
              </a:spcAft>
              <a:buNone/>
            </a:pPr>
            <a:r>
              <a:rPr b="1" lang="en-US" sz="7200">
                <a:solidFill>
                  <a:schemeClr val="lt2"/>
                </a:solidFill>
                <a:latin typeface="Lexend"/>
                <a:ea typeface="Lexend"/>
                <a:cs typeface="Lexend"/>
                <a:sym typeface="Lexend"/>
              </a:rPr>
              <a:t>DADOS DO </a:t>
            </a:r>
            <a:r>
              <a:rPr b="1" lang="en-US" sz="7200">
                <a:solidFill>
                  <a:srgbClr val="1A3D16"/>
                </a:solidFill>
                <a:latin typeface="Lexend"/>
                <a:ea typeface="Lexend"/>
                <a:cs typeface="Lexend"/>
                <a:sym typeface="Lexend"/>
              </a:rPr>
              <a:t>BANCO</a:t>
            </a:r>
            <a:endParaRPr>
              <a:solidFill>
                <a:srgbClr val="1A3D16"/>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A8A2F"/>
            </a:gs>
            <a:gs pos="100000">
              <a:srgbClr val="203E13"/>
            </a:gs>
          </a:gsLst>
          <a:path path="circle">
            <a:fillToRect b="50%" l="50%" r="50%" t="50%"/>
          </a:path>
          <a:tileRect/>
        </a:gradFill>
      </p:bgPr>
    </p:bg>
    <p:spTree>
      <p:nvGrpSpPr>
        <p:cNvPr id="359" name="Shape 359"/>
        <p:cNvGrpSpPr/>
        <p:nvPr/>
      </p:nvGrpSpPr>
      <p:grpSpPr>
        <a:xfrm>
          <a:off x="0" y="0"/>
          <a:ext cx="0" cy="0"/>
          <a:chOff x="0" y="0"/>
          <a:chExt cx="0" cy="0"/>
        </a:xfrm>
      </p:grpSpPr>
      <p:pic>
        <p:nvPicPr>
          <p:cNvPr id="360" name="Google Shape;360;g3ada52b78b4_10_21"/>
          <p:cNvPicPr preferRelativeResize="0"/>
          <p:nvPr/>
        </p:nvPicPr>
        <p:blipFill>
          <a:blip r:embed="rId3">
            <a:alphaModFix/>
          </a:blip>
          <a:stretch>
            <a:fillRect/>
          </a:stretch>
        </p:blipFill>
        <p:spPr>
          <a:xfrm>
            <a:off x="1482350" y="736100"/>
            <a:ext cx="8194701" cy="8814824"/>
          </a:xfrm>
          <a:prstGeom prst="rect">
            <a:avLst/>
          </a:prstGeom>
          <a:noFill/>
          <a:ln>
            <a:noFill/>
          </a:ln>
        </p:spPr>
      </p:pic>
      <p:sp>
        <p:nvSpPr>
          <p:cNvPr id="361" name="Google Shape;361;g3ada52b78b4_10_21"/>
          <p:cNvSpPr txBox="1"/>
          <p:nvPr/>
        </p:nvSpPr>
        <p:spPr>
          <a:xfrm>
            <a:off x="12078350" y="4025625"/>
            <a:ext cx="4917600" cy="261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900">
                <a:solidFill>
                  <a:srgbClr val="F5F5F5"/>
                </a:solidFill>
                <a:latin typeface="Lexend"/>
                <a:ea typeface="Lexend"/>
                <a:cs typeface="Lexend"/>
                <a:sym typeface="Lexend"/>
              </a:rPr>
              <a:t>CAPA DA </a:t>
            </a:r>
            <a:r>
              <a:rPr lang="en-US" sz="7900">
                <a:solidFill>
                  <a:srgbClr val="F5F5F5"/>
                </a:solidFill>
                <a:latin typeface="Lexend"/>
                <a:ea typeface="Lexend"/>
                <a:cs typeface="Lexend"/>
                <a:sym typeface="Lexend"/>
              </a:rPr>
              <a:t>PSI </a:t>
            </a:r>
            <a:endParaRPr sz="7900">
              <a:solidFill>
                <a:srgbClr val="F5F5F5"/>
              </a:solidFill>
              <a:latin typeface="Lexend"/>
              <a:ea typeface="Lexend"/>
              <a:cs typeface="Lexend"/>
              <a:sym typeface="Lexen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A8A2F"/>
            </a:gs>
            <a:gs pos="100000">
              <a:srgbClr val="203E13"/>
            </a:gs>
          </a:gsLst>
          <a:path path="circle">
            <a:fillToRect b="50%" l="50%" r="50%" t="50%"/>
          </a:path>
          <a:tileRect/>
        </a:gradFill>
      </p:bgPr>
    </p:bg>
    <p:spTree>
      <p:nvGrpSpPr>
        <p:cNvPr id="365" name="Shape 365"/>
        <p:cNvGrpSpPr/>
        <p:nvPr/>
      </p:nvGrpSpPr>
      <p:grpSpPr>
        <a:xfrm>
          <a:off x="0" y="0"/>
          <a:ext cx="0" cy="0"/>
          <a:chOff x="0" y="0"/>
          <a:chExt cx="0" cy="0"/>
        </a:xfrm>
      </p:grpSpPr>
      <p:pic>
        <p:nvPicPr>
          <p:cNvPr id="366" name="Google Shape;366;g3ada52b78b4_10_36"/>
          <p:cNvPicPr preferRelativeResize="0"/>
          <p:nvPr/>
        </p:nvPicPr>
        <p:blipFill rotWithShape="1">
          <a:blip r:embed="rId3">
            <a:alphaModFix/>
          </a:blip>
          <a:srcRect b="139" l="0" r="0" t="129"/>
          <a:stretch/>
        </p:blipFill>
        <p:spPr>
          <a:xfrm>
            <a:off x="679725" y="428100"/>
            <a:ext cx="16928550" cy="94308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A8A2F"/>
            </a:gs>
            <a:gs pos="100000">
              <a:srgbClr val="203E13"/>
            </a:gs>
          </a:gsLst>
          <a:path path="circle">
            <a:fillToRect b="50%" l="50%" r="50%" t="50%"/>
          </a:path>
          <a:tileRect/>
        </a:gradFill>
      </p:bgPr>
    </p:bg>
    <p:spTree>
      <p:nvGrpSpPr>
        <p:cNvPr id="370" name="Shape 370"/>
        <p:cNvGrpSpPr/>
        <p:nvPr/>
      </p:nvGrpSpPr>
      <p:grpSpPr>
        <a:xfrm>
          <a:off x="0" y="0"/>
          <a:ext cx="0" cy="0"/>
          <a:chOff x="0" y="0"/>
          <a:chExt cx="0" cy="0"/>
        </a:xfrm>
      </p:grpSpPr>
      <p:pic>
        <p:nvPicPr>
          <p:cNvPr descr="Segurança de Redes e Continuidade do NegócioTópicoDetalhes EssenciaisSegurança de Redes (Defesa Ativa)• Uso de Firewall e DMZ (Zona Desmilitarizada) para isolar a rede interna e proteger serviços públicos como o site da Solo Forte9. • Configuração de DNS interno para bloquear domínios suspeitos e prevenir ataques de phishing e malware10.Monitoramento Técnico• Uso das ferramentas Wireshark (análise granular de tráfego) e Zabbix (metrificação e alertas de falhas) para detecção de intrusões e problemas de desempenho11. • O monitoramento é responsabilidade do Departamento Técnico e de Inovação12.Plano de Contingência• Incêndios: Servidores críticos são mantidos em salas-cofre com revestimento corta-fogo; uso de detectores de fumaça e extintores13. • Falta de Energia: Uso de aparelhos Nobreak do tipo on-line em todos os dispositivos para garantir a continuidade e integridade das informações em caso de oscilações14. • Uso do SPDA (Sistema de Proteção Contra Descargas Atmosféricas) em todas as edificações15." id="371" name="Google Shape;371;g3ada52b78b4_10_72"/>
          <p:cNvPicPr preferRelativeResize="0"/>
          <p:nvPr/>
        </p:nvPicPr>
        <p:blipFill>
          <a:blip r:embed="rId3">
            <a:alphaModFix/>
          </a:blip>
          <a:stretch>
            <a:fillRect/>
          </a:stretch>
        </p:blipFill>
        <p:spPr>
          <a:xfrm>
            <a:off x="152400" y="152400"/>
            <a:ext cx="17864800" cy="9944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07014"/>
            </a:gs>
            <a:gs pos="100000">
              <a:srgbClr val="203E13"/>
            </a:gs>
          </a:gsLst>
          <a:path path="circle">
            <a:fillToRect b="50%" l="50%" r="50%" t="50%"/>
          </a:path>
          <a:tileRect/>
        </a:gradFill>
      </p:bgPr>
    </p:bg>
    <p:spTree>
      <p:nvGrpSpPr>
        <p:cNvPr id="110" name="Shape 110"/>
        <p:cNvGrpSpPr/>
        <p:nvPr/>
      </p:nvGrpSpPr>
      <p:grpSpPr>
        <a:xfrm>
          <a:off x="0" y="0"/>
          <a:ext cx="0" cy="0"/>
          <a:chOff x="0" y="0"/>
          <a:chExt cx="0" cy="0"/>
        </a:xfrm>
      </p:grpSpPr>
      <p:sp>
        <p:nvSpPr>
          <p:cNvPr id="111" name="Google Shape;111;g3ad44e764b9_8_4"/>
          <p:cNvSpPr txBox="1"/>
          <p:nvPr/>
        </p:nvSpPr>
        <p:spPr>
          <a:xfrm>
            <a:off x="17259300" y="9220200"/>
            <a:ext cx="152400" cy="215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t/>
            </a:r>
            <a:endParaRPr/>
          </a:p>
        </p:txBody>
      </p:sp>
      <p:sp>
        <p:nvSpPr>
          <p:cNvPr id="112" name="Google Shape;112;g3ad44e764b9_8_4"/>
          <p:cNvSpPr txBox="1"/>
          <p:nvPr/>
        </p:nvSpPr>
        <p:spPr>
          <a:xfrm>
            <a:off x="1800225" y="4266950"/>
            <a:ext cx="14470500" cy="3829200"/>
          </a:xfrm>
          <a:prstGeom prst="rect">
            <a:avLst/>
          </a:prstGeom>
          <a:noFill/>
          <a:ln>
            <a:noFill/>
          </a:ln>
        </p:spPr>
        <p:txBody>
          <a:bodyPr anchorCtr="0" anchor="t" bIns="91425" lIns="91425" spcFirstLastPara="1" rIns="91425" wrap="square" tIns="91425">
            <a:noAutofit/>
          </a:bodyPr>
          <a:lstStyle/>
          <a:p>
            <a:pPr indent="-403225" lvl="0" marL="457200" rtl="0" algn="l">
              <a:lnSpc>
                <a:spcPct val="115000"/>
              </a:lnSpc>
              <a:spcBef>
                <a:spcPts val="0"/>
              </a:spcBef>
              <a:spcAft>
                <a:spcPts val="0"/>
              </a:spcAft>
              <a:buClr>
                <a:schemeClr val="lt2"/>
              </a:buClr>
              <a:buSzPts val="2750"/>
              <a:buFont typeface="Helvetica Neue"/>
              <a:buChar char="●"/>
            </a:pPr>
            <a:r>
              <a:rPr lang="en-US" sz="2750">
                <a:solidFill>
                  <a:schemeClr val="lt2"/>
                </a:solidFill>
                <a:latin typeface="Helvetica Neue"/>
                <a:ea typeface="Helvetica Neue"/>
                <a:cs typeface="Helvetica Neue"/>
                <a:sym typeface="Helvetica Neue"/>
              </a:rPr>
              <a:t>O planejamento da rede seguiu a metodologia </a:t>
            </a:r>
            <a:r>
              <a:rPr i="1" lang="en-US" sz="2750">
                <a:solidFill>
                  <a:schemeClr val="lt2"/>
                </a:solidFill>
                <a:latin typeface="Helvetica Neue"/>
                <a:ea typeface="Helvetica Neue"/>
                <a:cs typeface="Helvetica Neue"/>
                <a:sym typeface="Helvetica Neue"/>
              </a:rPr>
              <a:t>top-down</a:t>
            </a:r>
            <a:r>
              <a:rPr lang="en-US" sz="2750">
                <a:solidFill>
                  <a:schemeClr val="lt2"/>
                </a:solidFill>
                <a:latin typeface="Helvetica Neue"/>
                <a:ea typeface="Helvetica Neue"/>
                <a:cs typeface="Helvetica Neue"/>
                <a:sym typeface="Helvetica Neue"/>
              </a:rPr>
              <a:t> para estruturação.</a:t>
            </a:r>
            <a:endParaRPr sz="2750">
              <a:solidFill>
                <a:schemeClr val="lt2"/>
              </a:solidFill>
              <a:latin typeface="Helvetica Neue"/>
              <a:ea typeface="Helvetica Neue"/>
              <a:cs typeface="Helvetica Neue"/>
              <a:sym typeface="Helvetica Neue"/>
            </a:endParaRPr>
          </a:p>
          <a:p>
            <a:pPr indent="0" lvl="0" marL="457200" rtl="0" algn="l">
              <a:lnSpc>
                <a:spcPct val="115000"/>
              </a:lnSpc>
              <a:spcBef>
                <a:spcPts val="0"/>
              </a:spcBef>
              <a:spcAft>
                <a:spcPts val="0"/>
              </a:spcAft>
              <a:buNone/>
            </a:pPr>
            <a:r>
              <a:t/>
            </a:r>
            <a:endParaRPr sz="2750">
              <a:solidFill>
                <a:schemeClr val="lt2"/>
              </a:solidFill>
              <a:latin typeface="Helvetica Neue"/>
              <a:ea typeface="Helvetica Neue"/>
              <a:cs typeface="Helvetica Neue"/>
              <a:sym typeface="Helvetica Neue"/>
            </a:endParaRPr>
          </a:p>
          <a:p>
            <a:pPr indent="-403225" lvl="0" marL="457200" rtl="0" algn="l">
              <a:lnSpc>
                <a:spcPct val="115000"/>
              </a:lnSpc>
              <a:spcBef>
                <a:spcPts val="0"/>
              </a:spcBef>
              <a:spcAft>
                <a:spcPts val="0"/>
              </a:spcAft>
              <a:buClr>
                <a:schemeClr val="lt2"/>
              </a:buClr>
              <a:buSzPts val="2750"/>
              <a:buFont typeface="Helvetica Neue"/>
              <a:buChar char="●"/>
            </a:pPr>
            <a:r>
              <a:rPr lang="en-US" sz="2750">
                <a:solidFill>
                  <a:schemeClr val="lt2"/>
                </a:solidFill>
                <a:latin typeface="Helvetica Neue"/>
                <a:ea typeface="Helvetica Neue"/>
                <a:cs typeface="Helvetica Neue"/>
                <a:sym typeface="Helvetica Neue"/>
              </a:rPr>
              <a:t>Simulação da rede foi realizada no Cisco Packet Tracer com topologia de barramento.</a:t>
            </a:r>
            <a:endParaRPr sz="2750">
              <a:solidFill>
                <a:schemeClr val="lt2"/>
              </a:solidFill>
              <a:latin typeface="Helvetica Neue"/>
              <a:ea typeface="Helvetica Neue"/>
              <a:cs typeface="Helvetica Neue"/>
              <a:sym typeface="Helvetica Neue"/>
            </a:endParaRPr>
          </a:p>
          <a:p>
            <a:pPr indent="0" lvl="0" marL="457200" rtl="0" algn="l">
              <a:lnSpc>
                <a:spcPct val="115000"/>
              </a:lnSpc>
              <a:spcBef>
                <a:spcPts val="0"/>
              </a:spcBef>
              <a:spcAft>
                <a:spcPts val="0"/>
              </a:spcAft>
              <a:buNone/>
            </a:pPr>
            <a:r>
              <a:t/>
            </a:r>
            <a:endParaRPr sz="2750">
              <a:solidFill>
                <a:schemeClr val="lt2"/>
              </a:solidFill>
              <a:latin typeface="Helvetica Neue"/>
              <a:ea typeface="Helvetica Neue"/>
              <a:cs typeface="Helvetica Neue"/>
              <a:sym typeface="Helvetica Neue"/>
            </a:endParaRPr>
          </a:p>
          <a:p>
            <a:pPr indent="-403225" lvl="0" marL="457200" rtl="0" algn="l">
              <a:lnSpc>
                <a:spcPct val="115000"/>
              </a:lnSpc>
              <a:spcBef>
                <a:spcPts val="0"/>
              </a:spcBef>
              <a:spcAft>
                <a:spcPts val="0"/>
              </a:spcAft>
              <a:buClr>
                <a:schemeClr val="lt2"/>
              </a:buClr>
              <a:buSzPts val="2750"/>
              <a:buFont typeface="Helvetica Neue"/>
              <a:buChar char="●"/>
            </a:pPr>
            <a:r>
              <a:rPr lang="en-US" sz="2750">
                <a:solidFill>
                  <a:schemeClr val="lt2"/>
                </a:solidFill>
                <a:latin typeface="Helvetica Neue"/>
                <a:ea typeface="Helvetica Neue"/>
                <a:cs typeface="Helvetica Neue"/>
                <a:sym typeface="Helvetica Neue"/>
              </a:rPr>
              <a:t>O objetivo foi garantir o alcance para todas as filiais da empresa.</a:t>
            </a:r>
            <a:endParaRPr sz="2750">
              <a:solidFill>
                <a:schemeClr val="lt2"/>
              </a:solidFill>
              <a:latin typeface="Helvetica Neue"/>
              <a:ea typeface="Helvetica Neue"/>
              <a:cs typeface="Helvetica Neue"/>
              <a:sym typeface="Helvetica Neue"/>
            </a:endParaRPr>
          </a:p>
          <a:p>
            <a:pPr indent="0" lvl="0" marL="457200" rtl="0" algn="l">
              <a:lnSpc>
                <a:spcPct val="115000"/>
              </a:lnSpc>
              <a:spcBef>
                <a:spcPts val="0"/>
              </a:spcBef>
              <a:spcAft>
                <a:spcPts val="0"/>
              </a:spcAft>
              <a:buNone/>
            </a:pPr>
            <a:r>
              <a:t/>
            </a:r>
            <a:endParaRPr sz="2750">
              <a:solidFill>
                <a:schemeClr val="lt2"/>
              </a:solidFill>
              <a:latin typeface="Helvetica Neue"/>
              <a:ea typeface="Helvetica Neue"/>
              <a:cs typeface="Helvetica Neue"/>
              <a:sym typeface="Helvetica Neue"/>
            </a:endParaRPr>
          </a:p>
          <a:p>
            <a:pPr indent="-403225" lvl="0" marL="457200" rtl="0" algn="l">
              <a:lnSpc>
                <a:spcPct val="115000"/>
              </a:lnSpc>
              <a:spcBef>
                <a:spcPts val="0"/>
              </a:spcBef>
              <a:spcAft>
                <a:spcPts val="0"/>
              </a:spcAft>
              <a:buClr>
                <a:schemeClr val="lt2"/>
              </a:buClr>
              <a:buSzPts val="2750"/>
              <a:buFont typeface="Helvetica Neue"/>
              <a:buChar char="●"/>
            </a:pPr>
            <a:r>
              <a:rPr lang="en-US" sz="2750">
                <a:solidFill>
                  <a:schemeClr val="lt2"/>
                </a:solidFill>
                <a:latin typeface="Helvetica Neue"/>
                <a:ea typeface="Helvetica Neue"/>
                <a:cs typeface="Helvetica Neue"/>
                <a:sym typeface="Helvetica Neue"/>
              </a:rPr>
              <a:t>O projeto lógico incluiu endereçamento IPv4 e otimização das políticas de roteamento.</a:t>
            </a:r>
            <a:endParaRPr sz="2750">
              <a:solidFill>
                <a:schemeClr val="lt2"/>
              </a:solidFill>
              <a:latin typeface="Helvetica Neue"/>
              <a:ea typeface="Helvetica Neue"/>
              <a:cs typeface="Helvetica Neue"/>
              <a:sym typeface="Helvetica Neue"/>
            </a:endParaRPr>
          </a:p>
        </p:txBody>
      </p:sp>
      <p:grpSp>
        <p:nvGrpSpPr>
          <p:cNvPr id="113" name="Google Shape;113;g3ad44e764b9_8_4"/>
          <p:cNvGrpSpPr/>
          <p:nvPr/>
        </p:nvGrpSpPr>
        <p:grpSpPr>
          <a:xfrm>
            <a:off x="1800225" y="1138706"/>
            <a:ext cx="12944475" cy="3267490"/>
            <a:chOff x="0" y="-564525"/>
            <a:chExt cx="17259300" cy="4356654"/>
          </a:xfrm>
        </p:grpSpPr>
        <p:sp>
          <p:nvSpPr>
            <p:cNvPr id="114" name="Google Shape;114;g3ad44e764b9_8_4"/>
            <p:cNvSpPr txBox="1"/>
            <p:nvPr/>
          </p:nvSpPr>
          <p:spPr>
            <a:xfrm>
              <a:off x="0" y="-564525"/>
              <a:ext cx="17259300" cy="1029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Font typeface="Arial"/>
                <a:buNone/>
              </a:pPr>
              <a:r>
                <a:rPr b="1" lang="en-US" sz="5014">
                  <a:solidFill>
                    <a:srgbClr val="D7E5BC"/>
                  </a:solidFill>
                  <a:latin typeface="Helvetica Neue"/>
                  <a:ea typeface="Helvetica Neue"/>
                  <a:cs typeface="Helvetica Neue"/>
                  <a:sym typeface="Helvetica Neue"/>
                </a:rPr>
                <a:t>ETAPA 1</a:t>
              </a:r>
              <a:endParaRPr>
                <a:solidFill>
                  <a:srgbClr val="D7E5BC"/>
                </a:solidFill>
                <a:latin typeface="Georgia"/>
                <a:ea typeface="Georgia"/>
                <a:cs typeface="Georgia"/>
                <a:sym typeface="Georgia"/>
              </a:endParaRPr>
            </a:p>
          </p:txBody>
        </p:sp>
        <p:sp>
          <p:nvSpPr>
            <p:cNvPr id="115" name="Google Shape;115;g3ad44e764b9_8_4"/>
            <p:cNvSpPr txBox="1"/>
            <p:nvPr/>
          </p:nvSpPr>
          <p:spPr>
            <a:xfrm>
              <a:off x="0" y="623229"/>
              <a:ext cx="17259300" cy="3168900"/>
            </a:xfrm>
            <a:prstGeom prst="rect">
              <a:avLst/>
            </a:prstGeom>
            <a:noFill/>
            <a:ln>
              <a:noFill/>
            </a:ln>
          </p:spPr>
          <p:txBody>
            <a:bodyPr anchorCtr="0" anchor="t" bIns="0" lIns="0" spcFirstLastPara="1" rIns="0" wrap="square" tIns="0">
              <a:spAutoFit/>
            </a:bodyPr>
            <a:lstStyle/>
            <a:p>
              <a:pPr indent="0" lvl="0" marL="0" rtl="0" algn="l">
                <a:lnSpc>
                  <a:spcPct val="80000"/>
                </a:lnSpc>
                <a:spcBef>
                  <a:spcPts val="0"/>
                </a:spcBef>
                <a:spcAft>
                  <a:spcPts val="0"/>
                </a:spcAft>
                <a:buClr>
                  <a:schemeClr val="dk1"/>
                </a:buClr>
                <a:buSzPts val="1100"/>
                <a:buFont typeface="Arial"/>
                <a:buNone/>
              </a:pPr>
              <a:r>
                <a:rPr b="1" lang="en-US" sz="7900">
                  <a:solidFill>
                    <a:schemeClr val="lt2"/>
                  </a:solidFill>
                  <a:latin typeface="Lexend"/>
                  <a:ea typeface="Lexend"/>
                  <a:cs typeface="Lexend"/>
                  <a:sym typeface="Lexend"/>
                </a:rPr>
                <a:t>PROTOTIPAGEM E </a:t>
              </a:r>
              <a:r>
                <a:rPr b="1" lang="en-US" sz="7900">
                  <a:solidFill>
                    <a:srgbClr val="1A3D16"/>
                  </a:solidFill>
                  <a:latin typeface="Lexend"/>
                  <a:ea typeface="Lexend"/>
                  <a:cs typeface="Lexend"/>
                  <a:sym typeface="Lexend"/>
                </a:rPr>
                <a:t>PLANEJAMENTO</a:t>
              </a:r>
              <a:endParaRPr b="1" sz="7900">
                <a:solidFill>
                  <a:srgbClr val="1A3D16"/>
                </a:solidFill>
                <a:latin typeface="Lexend"/>
                <a:ea typeface="Lexend"/>
                <a:cs typeface="Lexend"/>
                <a:sym typeface="Lexend"/>
              </a:endParaRPr>
            </a:p>
            <a:p>
              <a:pPr indent="0" lvl="0" marL="0" marR="0" rtl="0" algn="l">
                <a:lnSpc>
                  <a:spcPct val="120000"/>
                </a:lnSpc>
                <a:spcBef>
                  <a:spcPts val="0"/>
                </a:spcBef>
                <a:spcAft>
                  <a:spcPts val="0"/>
                </a:spcAft>
                <a:buClr>
                  <a:srgbClr val="000000"/>
                </a:buClr>
                <a:buFont typeface="Arial"/>
                <a:buNone/>
              </a:pPr>
              <a:r>
                <a:t/>
              </a:r>
              <a:endParaRPr b="1" sz="2800">
                <a:solidFill>
                  <a:srgbClr val="D7E5BC"/>
                </a:solidFill>
                <a:latin typeface="Helvetica Neue"/>
                <a:ea typeface="Helvetica Neue"/>
                <a:cs typeface="Helvetica Neue"/>
                <a:sym typeface="Helvetica Neue"/>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A8A2F"/>
            </a:gs>
            <a:gs pos="100000">
              <a:srgbClr val="203E13"/>
            </a:gs>
          </a:gsLst>
          <a:path path="circle">
            <a:fillToRect b="50%" l="50%" r="50%" t="50%"/>
          </a:path>
          <a:tileRect/>
        </a:gradFill>
      </p:bgPr>
    </p:bg>
    <p:spTree>
      <p:nvGrpSpPr>
        <p:cNvPr id="375" name="Shape 375"/>
        <p:cNvGrpSpPr/>
        <p:nvPr/>
      </p:nvGrpSpPr>
      <p:grpSpPr>
        <a:xfrm>
          <a:off x="0" y="0"/>
          <a:ext cx="0" cy="0"/>
          <a:chOff x="0" y="0"/>
          <a:chExt cx="0" cy="0"/>
        </a:xfrm>
      </p:grpSpPr>
      <p:pic>
        <p:nvPicPr>
          <p:cNvPr id="376" name="Google Shape;376;g3ada52b78b4_17_13"/>
          <p:cNvPicPr preferRelativeResize="0"/>
          <p:nvPr/>
        </p:nvPicPr>
        <p:blipFill rotWithShape="1">
          <a:blip r:embed="rId3">
            <a:alphaModFix/>
          </a:blip>
          <a:srcRect b="139" l="0" r="0" t="129"/>
          <a:stretch/>
        </p:blipFill>
        <p:spPr>
          <a:xfrm>
            <a:off x="427400" y="287555"/>
            <a:ext cx="17433201" cy="971189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A8A2F"/>
            </a:gs>
            <a:gs pos="100000">
              <a:srgbClr val="203E13"/>
            </a:gs>
          </a:gsLst>
          <a:path path="circle">
            <a:fillToRect b="50%" l="50%" r="50%" t="50%"/>
          </a:path>
          <a:tileRect/>
        </a:gradFill>
      </p:bgPr>
    </p:bg>
    <p:spTree>
      <p:nvGrpSpPr>
        <p:cNvPr id="380" name="Shape 380"/>
        <p:cNvGrpSpPr/>
        <p:nvPr/>
      </p:nvGrpSpPr>
      <p:grpSpPr>
        <a:xfrm>
          <a:off x="0" y="0"/>
          <a:ext cx="0" cy="0"/>
          <a:chOff x="0" y="0"/>
          <a:chExt cx="0" cy="0"/>
        </a:xfrm>
      </p:grpSpPr>
      <p:pic>
        <p:nvPicPr>
          <p:cNvPr id="381" name="Google Shape;381;g3ada52b78b4_17_22"/>
          <p:cNvPicPr preferRelativeResize="0"/>
          <p:nvPr/>
        </p:nvPicPr>
        <p:blipFill>
          <a:blip r:embed="rId3">
            <a:alphaModFix/>
          </a:blip>
          <a:stretch>
            <a:fillRect/>
          </a:stretch>
        </p:blipFill>
        <p:spPr>
          <a:xfrm>
            <a:off x="586450" y="663525"/>
            <a:ext cx="5344925" cy="8959950"/>
          </a:xfrm>
          <a:prstGeom prst="rect">
            <a:avLst/>
          </a:prstGeom>
          <a:noFill/>
          <a:ln>
            <a:noFill/>
          </a:ln>
        </p:spPr>
      </p:pic>
      <p:sp>
        <p:nvSpPr>
          <p:cNvPr id="382" name="Google Shape;382;g3ada52b78b4_17_22"/>
          <p:cNvSpPr txBox="1"/>
          <p:nvPr/>
        </p:nvSpPr>
        <p:spPr>
          <a:xfrm>
            <a:off x="6042300" y="3563900"/>
            <a:ext cx="12245700" cy="2432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Font typeface="Arial"/>
              <a:buNone/>
            </a:pPr>
            <a:r>
              <a:rPr lang="en-US" sz="7900">
                <a:solidFill>
                  <a:srgbClr val="F5F5F5"/>
                </a:solidFill>
                <a:latin typeface="Lexend"/>
                <a:ea typeface="Lexend"/>
                <a:cs typeface="Lexend"/>
                <a:sym typeface="Lexend"/>
              </a:rPr>
              <a:t>Cartilha Solo Forte Agropecuária</a:t>
            </a:r>
            <a:endParaRPr sz="1300">
              <a:solidFill>
                <a:srgbClr val="F5F5F5"/>
              </a:solidFill>
              <a:latin typeface="Lexend"/>
              <a:ea typeface="Lexend"/>
              <a:cs typeface="Lexend"/>
              <a:sym typeface="Lexen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A8A2F"/>
            </a:gs>
            <a:gs pos="100000">
              <a:srgbClr val="203E13"/>
            </a:gs>
          </a:gsLst>
          <a:path path="circle">
            <a:fillToRect b="50%" l="50%" r="50%" t="50%"/>
          </a:path>
          <a:tileRect/>
        </a:gradFill>
      </p:bgPr>
    </p:bg>
    <p:spTree>
      <p:nvGrpSpPr>
        <p:cNvPr id="386" name="Shape 386"/>
        <p:cNvGrpSpPr/>
        <p:nvPr/>
      </p:nvGrpSpPr>
      <p:grpSpPr>
        <a:xfrm>
          <a:off x="0" y="0"/>
          <a:ext cx="0" cy="0"/>
          <a:chOff x="0" y="0"/>
          <a:chExt cx="0" cy="0"/>
        </a:xfrm>
      </p:grpSpPr>
      <p:pic>
        <p:nvPicPr>
          <p:cNvPr id="387" name="Google Shape;387;g3ada52b78b4_17_35"/>
          <p:cNvPicPr preferRelativeResize="0"/>
          <p:nvPr/>
        </p:nvPicPr>
        <p:blipFill>
          <a:blip r:embed="rId3">
            <a:alphaModFix/>
          </a:blip>
          <a:stretch>
            <a:fillRect/>
          </a:stretch>
        </p:blipFill>
        <p:spPr>
          <a:xfrm>
            <a:off x="778400" y="921200"/>
            <a:ext cx="4693500" cy="7978950"/>
          </a:xfrm>
          <a:prstGeom prst="rect">
            <a:avLst/>
          </a:prstGeom>
          <a:noFill/>
          <a:ln>
            <a:noFill/>
          </a:ln>
        </p:spPr>
      </p:pic>
      <p:sp>
        <p:nvSpPr>
          <p:cNvPr id="388" name="Google Shape;388;g3ada52b78b4_17_35"/>
          <p:cNvSpPr txBox="1"/>
          <p:nvPr/>
        </p:nvSpPr>
        <p:spPr>
          <a:xfrm>
            <a:off x="6600925" y="2746350"/>
            <a:ext cx="10110600" cy="47943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1200"/>
              </a:spcAft>
              <a:buNone/>
            </a:pPr>
            <a:r>
              <a:rPr lang="en-US" sz="3600">
                <a:solidFill>
                  <a:srgbClr val="F5F5F5"/>
                </a:solidFill>
                <a:latin typeface="Lexend"/>
                <a:ea typeface="Lexend"/>
                <a:cs typeface="Lexend"/>
                <a:sym typeface="Lexend"/>
              </a:rPr>
              <a:t>Em Acesso Lógico, usem apenas o e-mail corporativo e, lembrem-se, o logout é obrigatório após 12 horas. Já no Acesso Físico, o crachá é mandatório. Por favor, jamais compartilhem senhas de acesso eletrônico. O sigilo é a primeira barreira de defesa.</a:t>
            </a:r>
            <a:endParaRPr sz="3600">
              <a:solidFill>
                <a:srgbClr val="F5F5F5"/>
              </a:solidFill>
              <a:latin typeface="Lexend"/>
              <a:ea typeface="Lexend"/>
              <a:cs typeface="Lexend"/>
              <a:sym typeface="Lexen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A8A2F"/>
            </a:gs>
            <a:gs pos="100000">
              <a:srgbClr val="203E13"/>
            </a:gs>
          </a:gsLst>
          <a:path path="circle">
            <a:fillToRect b="50%" l="50%" r="50%" t="50%"/>
          </a:path>
          <a:tileRect/>
        </a:gradFill>
      </p:bgPr>
    </p:bg>
    <p:spTree>
      <p:nvGrpSpPr>
        <p:cNvPr id="392" name="Shape 392"/>
        <p:cNvGrpSpPr/>
        <p:nvPr/>
      </p:nvGrpSpPr>
      <p:grpSpPr>
        <a:xfrm>
          <a:off x="0" y="0"/>
          <a:ext cx="0" cy="0"/>
          <a:chOff x="0" y="0"/>
          <a:chExt cx="0" cy="0"/>
        </a:xfrm>
      </p:grpSpPr>
      <p:pic>
        <p:nvPicPr>
          <p:cNvPr id="393" name="Google Shape;393;g3ada52b78b4_17_39"/>
          <p:cNvPicPr preferRelativeResize="0"/>
          <p:nvPr/>
        </p:nvPicPr>
        <p:blipFill>
          <a:blip r:embed="rId3">
            <a:alphaModFix/>
          </a:blip>
          <a:stretch>
            <a:fillRect/>
          </a:stretch>
        </p:blipFill>
        <p:spPr>
          <a:xfrm>
            <a:off x="769975" y="930150"/>
            <a:ext cx="5156625" cy="8426700"/>
          </a:xfrm>
          <a:prstGeom prst="rect">
            <a:avLst/>
          </a:prstGeom>
          <a:noFill/>
          <a:ln>
            <a:noFill/>
          </a:ln>
        </p:spPr>
      </p:pic>
      <p:sp>
        <p:nvSpPr>
          <p:cNvPr id="394" name="Google Shape;394;g3ada52b78b4_17_39"/>
          <p:cNvSpPr txBox="1"/>
          <p:nvPr/>
        </p:nvSpPr>
        <p:spPr>
          <a:xfrm>
            <a:off x="6900875" y="3215050"/>
            <a:ext cx="9510600" cy="40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rgbClr val="F5F5F5"/>
                </a:solidFill>
                <a:latin typeface="Lexend"/>
                <a:ea typeface="Lexend"/>
                <a:cs typeface="Lexend"/>
                <a:sym typeface="Lexend"/>
              </a:rPr>
              <a:t>Em Contingência de incêndio, </a:t>
            </a:r>
            <a:r>
              <a:rPr lang="en-US" sz="3600">
                <a:solidFill>
                  <a:srgbClr val="F5F5F5"/>
                </a:solidFill>
                <a:latin typeface="Lexend"/>
                <a:ea typeface="Lexend"/>
                <a:cs typeface="Lexend"/>
                <a:sym typeface="Lexend"/>
              </a:rPr>
              <a:t>acionar</a:t>
            </a:r>
            <a:r>
              <a:rPr lang="en-US" sz="3600">
                <a:solidFill>
                  <a:srgbClr val="F5F5F5"/>
                </a:solidFill>
                <a:latin typeface="Lexend"/>
                <a:ea typeface="Lexend"/>
                <a:cs typeface="Lexend"/>
                <a:sym typeface="Lexend"/>
              </a:rPr>
              <a:t> o alarme e cortem a energia imediatamente. Em caso de queda de energia, os Nobreaks dão suporte, mas em tempestades, desliguem os equipamentos não essenciais. A cautela previne grandes perdas.</a:t>
            </a:r>
            <a:endParaRPr sz="3600">
              <a:solidFill>
                <a:srgbClr val="F5F5F5"/>
              </a:solidFill>
              <a:latin typeface="Lexend"/>
              <a:ea typeface="Lexend"/>
              <a:cs typeface="Lexend"/>
              <a:sym typeface="Lexen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A8A2F"/>
            </a:gs>
            <a:gs pos="100000">
              <a:srgbClr val="203E13"/>
            </a:gs>
          </a:gsLst>
          <a:path path="circle">
            <a:fillToRect b="50%" l="50%" r="50%" t="50%"/>
          </a:path>
          <a:tileRect/>
        </a:gradFill>
      </p:bgPr>
    </p:bg>
    <p:spTree>
      <p:nvGrpSpPr>
        <p:cNvPr id="398" name="Shape 398"/>
        <p:cNvGrpSpPr/>
        <p:nvPr/>
      </p:nvGrpSpPr>
      <p:grpSpPr>
        <a:xfrm>
          <a:off x="0" y="0"/>
          <a:ext cx="0" cy="0"/>
          <a:chOff x="0" y="0"/>
          <a:chExt cx="0" cy="0"/>
        </a:xfrm>
      </p:grpSpPr>
      <p:pic>
        <p:nvPicPr>
          <p:cNvPr id="399" name="Google Shape;399;g3ada52b78b4_17_53"/>
          <p:cNvPicPr preferRelativeResize="0"/>
          <p:nvPr/>
        </p:nvPicPr>
        <p:blipFill>
          <a:blip r:embed="rId3">
            <a:alphaModFix/>
          </a:blip>
          <a:stretch>
            <a:fillRect/>
          </a:stretch>
        </p:blipFill>
        <p:spPr>
          <a:xfrm>
            <a:off x="1122875" y="1168363"/>
            <a:ext cx="4574725" cy="7950275"/>
          </a:xfrm>
          <a:prstGeom prst="rect">
            <a:avLst/>
          </a:prstGeom>
          <a:noFill/>
          <a:ln>
            <a:noFill/>
          </a:ln>
        </p:spPr>
      </p:pic>
      <p:sp>
        <p:nvSpPr>
          <p:cNvPr id="400" name="Google Shape;400;g3ada52b78b4_17_53"/>
          <p:cNvSpPr txBox="1"/>
          <p:nvPr/>
        </p:nvSpPr>
        <p:spPr>
          <a:xfrm>
            <a:off x="6124500" y="2734974"/>
            <a:ext cx="10604700" cy="453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rgbClr val="F5F5F5"/>
                </a:solidFill>
                <a:latin typeface="Lexend"/>
                <a:ea typeface="Lexend"/>
                <a:cs typeface="Lexend"/>
                <a:sym typeface="Lexend"/>
              </a:rPr>
              <a:t>No ambiente de Redes, há três regras claras: Não </a:t>
            </a:r>
            <a:r>
              <a:rPr lang="en-US" sz="3600">
                <a:solidFill>
                  <a:srgbClr val="F5F5F5"/>
                </a:solidFill>
                <a:latin typeface="Lexend"/>
                <a:ea typeface="Lexend"/>
                <a:cs typeface="Lexend"/>
                <a:sym typeface="Lexend"/>
              </a:rPr>
              <a:t>desativar</a:t>
            </a:r>
            <a:r>
              <a:rPr lang="en-US" sz="3600">
                <a:solidFill>
                  <a:srgbClr val="F5F5F5"/>
                </a:solidFill>
                <a:latin typeface="Lexend"/>
                <a:ea typeface="Lexend"/>
                <a:cs typeface="Lexend"/>
                <a:sym typeface="Lexend"/>
              </a:rPr>
              <a:t> o Firewall. Usem a rede interna corporativa e orientem visitantes a usarem a rede 'Guest'. O ponto mais crítico: Atenção Máxima a Phishing! Se um e-mail parecer suspeito, verifiquem o remetente antes de clicar e evitem downloads desconhecidos.</a:t>
            </a:r>
            <a:endParaRPr sz="3600">
              <a:solidFill>
                <a:srgbClr val="F5F5F5"/>
              </a:solidFill>
              <a:latin typeface="Lexend"/>
              <a:ea typeface="Lexend"/>
              <a:cs typeface="Lexend"/>
              <a:sym typeface="Lexen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A8A2F"/>
            </a:gs>
            <a:gs pos="100000">
              <a:srgbClr val="203E13"/>
            </a:gs>
          </a:gsLst>
          <a:path path="circle">
            <a:fillToRect b="50%" l="50%" r="50%" t="50%"/>
          </a:path>
          <a:tileRect/>
        </a:gradFill>
      </p:bgPr>
    </p:bg>
    <p:spTree>
      <p:nvGrpSpPr>
        <p:cNvPr id="404" name="Shape 404"/>
        <p:cNvGrpSpPr/>
        <p:nvPr/>
      </p:nvGrpSpPr>
      <p:grpSpPr>
        <a:xfrm>
          <a:off x="0" y="0"/>
          <a:ext cx="0" cy="0"/>
          <a:chOff x="0" y="0"/>
          <a:chExt cx="0" cy="0"/>
        </a:xfrm>
      </p:grpSpPr>
      <p:sp>
        <p:nvSpPr>
          <p:cNvPr id="405" name="Google Shape;405;g3ada52b78b4_17_62"/>
          <p:cNvSpPr txBox="1"/>
          <p:nvPr/>
        </p:nvSpPr>
        <p:spPr>
          <a:xfrm>
            <a:off x="6900875" y="3215050"/>
            <a:ext cx="9510600" cy="47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rgbClr val="F5F5F5"/>
                </a:solidFill>
                <a:latin typeface="Lexend"/>
                <a:ea typeface="Lexend"/>
                <a:cs typeface="Lexend"/>
                <a:sym typeface="Lexend"/>
              </a:rPr>
              <a:t>Neste guia, todos têm um papel. A Direção aprova as políticas, a Equipe de Segurança monitora, mas o papel de vocês é o mais importante: sigam as regras, protejam os dados e reportem qualquer incidente imediatamente. Lembramos que estamos em plena conformidade com a LGPD (Lei Geral de Proteção de Dados)</a:t>
            </a:r>
            <a:endParaRPr sz="3600">
              <a:solidFill>
                <a:srgbClr val="F5F5F5"/>
              </a:solidFill>
              <a:latin typeface="Lexend"/>
              <a:ea typeface="Lexend"/>
              <a:cs typeface="Lexend"/>
              <a:sym typeface="Lexend"/>
            </a:endParaRPr>
          </a:p>
        </p:txBody>
      </p:sp>
      <p:pic>
        <p:nvPicPr>
          <p:cNvPr id="406" name="Google Shape;406;g3ada52b78b4_17_62"/>
          <p:cNvPicPr preferRelativeResize="0"/>
          <p:nvPr/>
        </p:nvPicPr>
        <p:blipFill>
          <a:blip r:embed="rId3">
            <a:alphaModFix/>
          </a:blip>
          <a:stretch>
            <a:fillRect/>
          </a:stretch>
        </p:blipFill>
        <p:spPr>
          <a:xfrm>
            <a:off x="565475" y="780050"/>
            <a:ext cx="4976750" cy="85657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07014"/>
            </a:gs>
            <a:gs pos="100000">
              <a:srgbClr val="203E13"/>
            </a:gs>
          </a:gsLst>
          <a:path path="circle">
            <a:fillToRect b="50%" l="50%" r="50%" t="50%"/>
          </a:path>
          <a:tileRect/>
        </a:gradFill>
      </p:bgPr>
    </p:bg>
    <p:spTree>
      <p:nvGrpSpPr>
        <p:cNvPr id="410" name="Shape 410"/>
        <p:cNvGrpSpPr/>
        <p:nvPr/>
      </p:nvGrpSpPr>
      <p:grpSpPr>
        <a:xfrm>
          <a:off x="0" y="0"/>
          <a:ext cx="0" cy="0"/>
          <a:chOff x="0" y="0"/>
          <a:chExt cx="0" cy="0"/>
        </a:xfrm>
      </p:grpSpPr>
      <p:sp>
        <p:nvSpPr>
          <p:cNvPr id="411" name="Google Shape;411;p14"/>
          <p:cNvSpPr/>
          <p:nvPr/>
        </p:nvSpPr>
        <p:spPr>
          <a:xfrm>
            <a:off x="1052512" y="666750"/>
            <a:ext cx="5753100" cy="8953500"/>
          </a:xfrm>
          <a:custGeom>
            <a:rect b="b" l="l" r="r" t="t"/>
            <a:pathLst>
              <a:path extrusionOk="0" h="1267949" w="814724">
                <a:moveTo>
                  <a:pt x="26914" y="0"/>
                </a:moveTo>
                <a:lnTo>
                  <a:pt x="787810" y="0"/>
                </a:lnTo>
                <a:cubicBezTo>
                  <a:pt x="802675" y="0"/>
                  <a:pt x="814724" y="12050"/>
                  <a:pt x="814724" y="26914"/>
                </a:cubicBezTo>
                <a:lnTo>
                  <a:pt x="814724" y="1241035"/>
                </a:lnTo>
                <a:cubicBezTo>
                  <a:pt x="814724" y="1255899"/>
                  <a:pt x="802675" y="1267949"/>
                  <a:pt x="787810" y="1267949"/>
                </a:cubicBezTo>
                <a:lnTo>
                  <a:pt x="26914" y="1267949"/>
                </a:lnTo>
                <a:cubicBezTo>
                  <a:pt x="12050" y="1267949"/>
                  <a:pt x="0" y="1255899"/>
                  <a:pt x="0" y="1241035"/>
                </a:cubicBezTo>
                <a:lnTo>
                  <a:pt x="0" y="26914"/>
                </a:lnTo>
                <a:cubicBezTo>
                  <a:pt x="0" y="12050"/>
                  <a:pt x="12050" y="0"/>
                  <a:pt x="26914" y="0"/>
                </a:cubicBezTo>
                <a:close/>
              </a:path>
            </a:pathLst>
          </a:custGeom>
          <a:blipFill rotWithShape="1">
            <a:blip r:embed="rId3">
              <a:alphaModFix/>
            </a:blip>
            <a:stretch>
              <a:fillRect b="-198" l="0" r="0" t="-198"/>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2" name="Google Shape;412;p14"/>
          <p:cNvSpPr txBox="1"/>
          <p:nvPr/>
        </p:nvSpPr>
        <p:spPr>
          <a:xfrm>
            <a:off x="7858125" y="3429010"/>
            <a:ext cx="8325000" cy="5907600"/>
          </a:xfrm>
          <a:prstGeom prst="rect">
            <a:avLst/>
          </a:prstGeom>
          <a:noFill/>
          <a:ln>
            <a:noFill/>
          </a:ln>
        </p:spPr>
        <p:txBody>
          <a:bodyPr anchorCtr="0" anchor="t" bIns="0" lIns="0" spcFirstLastPara="1" rIns="0" wrap="square" tIns="0">
            <a:spAutoFit/>
          </a:bodyPr>
          <a:lstStyle/>
          <a:p>
            <a:pPr indent="-469900" lvl="0" marL="914400" rtl="0" algn="l">
              <a:lnSpc>
                <a:spcPct val="130000"/>
              </a:lnSpc>
              <a:spcBef>
                <a:spcPts val="0"/>
              </a:spcBef>
              <a:spcAft>
                <a:spcPts val="0"/>
              </a:spcAft>
              <a:buClr>
                <a:srgbClr val="D7E5BC"/>
              </a:buClr>
              <a:buSzPts val="3800"/>
              <a:buFont typeface="Helvetica Neue"/>
              <a:buChar char="●"/>
            </a:pPr>
            <a:r>
              <a:rPr lang="en-US" sz="3800">
                <a:solidFill>
                  <a:srgbClr val="D7E5BC"/>
                </a:solidFill>
                <a:latin typeface="Helvetica Neue"/>
                <a:ea typeface="Helvetica Neue"/>
                <a:cs typeface="Helvetica Neue"/>
                <a:sym typeface="Helvetica Neue"/>
              </a:rPr>
              <a:t>Mapear a arquitetura de rede da empresa.</a:t>
            </a:r>
            <a:endParaRPr sz="3800">
              <a:solidFill>
                <a:srgbClr val="D7E5BC"/>
              </a:solidFill>
              <a:latin typeface="Helvetica Neue"/>
              <a:ea typeface="Helvetica Neue"/>
              <a:cs typeface="Helvetica Neue"/>
              <a:sym typeface="Helvetica Neue"/>
            </a:endParaRPr>
          </a:p>
          <a:p>
            <a:pPr indent="-469900" lvl="0" marL="914400" marR="0" rtl="0" algn="l">
              <a:lnSpc>
                <a:spcPct val="130000"/>
              </a:lnSpc>
              <a:spcBef>
                <a:spcPts val="0"/>
              </a:spcBef>
              <a:spcAft>
                <a:spcPts val="0"/>
              </a:spcAft>
              <a:buClr>
                <a:srgbClr val="D7E5BC"/>
              </a:buClr>
              <a:buSzPts val="3800"/>
              <a:buFont typeface="Helvetica Neue"/>
              <a:buChar char="●"/>
            </a:pPr>
            <a:r>
              <a:rPr lang="en-US" sz="3800">
                <a:solidFill>
                  <a:srgbClr val="D7E5BC"/>
                </a:solidFill>
                <a:latin typeface="Helvetica Neue"/>
                <a:ea typeface="Helvetica Neue"/>
                <a:cs typeface="Helvetica Neue"/>
                <a:sym typeface="Helvetica Neue"/>
              </a:rPr>
              <a:t>Passar a documentação de Latex para Word correspondente.</a:t>
            </a:r>
            <a:endParaRPr sz="3800">
              <a:solidFill>
                <a:srgbClr val="D7E5BC"/>
              </a:solidFill>
              <a:latin typeface="Helvetica Neue"/>
              <a:ea typeface="Helvetica Neue"/>
              <a:cs typeface="Helvetica Neue"/>
              <a:sym typeface="Helvetica Neue"/>
            </a:endParaRPr>
          </a:p>
          <a:p>
            <a:pPr indent="-469900" lvl="0" marL="914400" marR="0" rtl="0" algn="l">
              <a:lnSpc>
                <a:spcPct val="130000"/>
              </a:lnSpc>
              <a:spcBef>
                <a:spcPts val="0"/>
              </a:spcBef>
              <a:spcAft>
                <a:spcPts val="0"/>
              </a:spcAft>
              <a:buClr>
                <a:srgbClr val="D7E5BC"/>
              </a:buClr>
              <a:buSzPts val="3800"/>
              <a:buFont typeface="Helvetica Neue"/>
              <a:buChar char="●"/>
            </a:pPr>
            <a:r>
              <a:rPr lang="en-US" sz="3800">
                <a:solidFill>
                  <a:srgbClr val="D7E5BC"/>
                </a:solidFill>
                <a:latin typeface="Helvetica Neue"/>
                <a:ea typeface="Helvetica Neue"/>
                <a:cs typeface="Helvetica Neue"/>
                <a:sym typeface="Helvetica Neue"/>
              </a:rPr>
              <a:t>Interconectar os serviços de rede entre si.</a:t>
            </a:r>
            <a:endParaRPr sz="3800">
              <a:solidFill>
                <a:srgbClr val="D7E5BC"/>
              </a:solidFill>
              <a:latin typeface="Helvetica Neue"/>
              <a:ea typeface="Helvetica Neue"/>
              <a:cs typeface="Helvetica Neue"/>
              <a:sym typeface="Helvetica Neue"/>
            </a:endParaRPr>
          </a:p>
          <a:p>
            <a:pPr indent="-469900" lvl="0" marL="914400" marR="0" rtl="0" algn="l">
              <a:lnSpc>
                <a:spcPct val="130000"/>
              </a:lnSpc>
              <a:spcBef>
                <a:spcPts val="0"/>
              </a:spcBef>
              <a:spcAft>
                <a:spcPts val="0"/>
              </a:spcAft>
              <a:buClr>
                <a:srgbClr val="D7E5BC"/>
              </a:buClr>
              <a:buSzPts val="3800"/>
              <a:buFont typeface="Helvetica Neue"/>
              <a:buChar char="●"/>
            </a:pPr>
            <a:r>
              <a:rPr lang="en-US" sz="3800">
                <a:solidFill>
                  <a:srgbClr val="D7E5BC"/>
                </a:solidFill>
                <a:latin typeface="Helvetica Neue"/>
                <a:ea typeface="Helvetica Neue"/>
                <a:cs typeface="Helvetica Neue"/>
                <a:sym typeface="Helvetica Neue"/>
              </a:rPr>
              <a:t>Encontrar as referências ABNT necessárias.</a:t>
            </a:r>
            <a:endParaRPr sz="3800">
              <a:solidFill>
                <a:srgbClr val="D7E5BC"/>
              </a:solidFill>
              <a:latin typeface="Helvetica Neue"/>
              <a:ea typeface="Helvetica Neue"/>
              <a:cs typeface="Helvetica Neue"/>
              <a:sym typeface="Helvetica Neue"/>
            </a:endParaRPr>
          </a:p>
        </p:txBody>
      </p:sp>
      <p:sp>
        <p:nvSpPr>
          <p:cNvPr id="413" name="Google Shape;413;p14"/>
          <p:cNvSpPr txBox="1"/>
          <p:nvPr/>
        </p:nvSpPr>
        <p:spPr>
          <a:xfrm>
            <a:off x="6805600" y="942975"/>
            <a:ext cx="10815600" cy="2302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14956">
                <a:solidFill>
                  <a:srgbClr val="D7E5BC"/>
                </a:solidFill>
                <a:latin typeface="Georgia"/>
                <a:ea typeface="Georgia"/>
                <a:cs typeface="Georgia"/>
                <a:sym typeface="Georgia"/>
              </a:rPr>
              <a:t>Dificuldades</a:t>
            </a:r>
            <a:endParaRPr>
              <a:latin typeface="Georgia"/>
              <a:ea typeface="Georgia"/>
              <a:cs typeface="Georgia"/>
              <a:sym typeface="Georgia"/>
            </a:endParaRPr>
          </a:p>
        </p:txBody>
      </p:sp>
      <p:sp>
        <p:nvSpPr>
          <p:cNvPr id="414" name="Google Shape;414;p14"/>
          <p:cNvSpPr/>
          <p:nvPr/>
        </p:nvSpPr>
        <p:spPr>
          <a:xfrm rot="-3117037">
            <a:off x="5418783" y="7952721"/>
            <a:ext cx="2112604" cy="1859092"/>
          </a:xfrm>
          <a:custGeom>
            <a:rect b="b" l="l" r="r" t="t"/>
            <a:pathLst>
              <a:path extrusionOk="0" h="1859092" w="2112604">
                <a:moveTo>
                  <a:pt x="0" y="0"/>
                </a:moveTo>
                <a:lnTo>
                  <a:pt x="2112604" y="0"/>
                </a:lnTo>
                <a:lnTo>
                  <a:pt x="2112604" y="1859092"/>
                </a:lnTo>
                <a:lnTo>
                  <a:pt x="0" y="185909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07014"/>
            </a:gs>
            <a:gs pos="100000">
              <a:srgbClr val="203E13"/>
            </a:gs>
          </a:gsLst>
          <a:path path="circle">
            <a:fillToRect b="50%" l="50%" r="50%" t="50%"/>
          </a:path>
          <a:tileRect/>
        </a:gradFill>
      </p:bgPr>
    </p:bg>
    <p:spTree>
      <p:nvGrpSpPr>
        <p:cNvPr id="119" name="Shape 119"/>
        <p:cNvGrpSpPr/>
        <p:nvPr/>
      </p:nvGrpSpPr>
      <p:grpSpPr>
        <a:xfrm>
          <a:off x="0" y="0"/>
          <a:ext cx="0" cy="0"/>
          <a:chOff x="0" y="0"/>
          <a:chExt cx="0" cy="0"/>
        </a:xfrm>
      </p:grpSpPr>
      <p:sp>
        <p:nvSpPr>
          <p:cNvPr id="120" name="Google Shape;120;g3ada52b78b4_49_26"/>
          <p:cNvSpPr txBox="1"/>
          <p:nvPr/>
        </p:nvSpPr>
        <p:spPr>
          <a:xfrm>
            <a:off x="1128600" y="2184000"/>
            <a:ext cx="16030800" cy="59190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1400"/>
              </a:spcBef>
              <a:spcAft>
                <a:spcPts val="0"/>
              </a:spcAft>
              <a:buNone/>
            </a:pPr>
            <a:r>
              <a:t/>
            </a:r>
            <a:endParaRPr sz="2600">
              <a:solidFill>
                <a:schemeClr val="lt1"/>
              </a:solidFill>
              <a:latin typeface="Helvetica Neue"/>
              <a:ea typeface="Helvetica Neue"/>
              <a:cs typeface="Helvetica Neue"/>
              <a:sym typeface="Helvetica Neue"/>
            </a:endParaRPr>
          </a:p>
          <a:p>
            <a:pPr indent="-400050" lvl="0" marL="457200" rtl="0" algn="l">
              <a:lnSpc>
                <a:spcPct val="200000"/>
              </a:lnSpc>
              <a:spcBef>
                <a:spcPts val="1200"/>
              </a:spcBef>
              <a:spcAft>
                <a:spcPts val="0"/>
              </a:spcAft>
              <a:buClr>
                <a:schemeClr val="lt1"/>
              </a:buClr>
              <a:buSzPts val="2700"/>
              <a:buChar char="●"/>
            </a:pPr>
            <a:r>
              <a:rPr lang="en-US" sz="2700">
                <a:solidFill>
                  <a:schemeClr val="lt1"/>
                </a:solidFill>
                <a:latin typeface="Helvetica Neue"/>
                <a:ea typeface="Helvetica Neue"/>
                <a:cs typeface="Helvetica Neue"/>
                <a:sym typeface="Helvetica Neue"/>
              </a:rPr>
              <a:t>Topologia de WAN: Montada em Topologia de Barramento (para a infraestrutura inter-unidades).</a:t>
            </a:r>
            <a:endParaRPr sz="2700">
              <a:solidFill>
                <a:schemeClr val="lt1"/>
              </a:solidFill>
              <a:latin typeface="Helvetica Neue"/>
              <a:ea typeface="Helvetica Neue"/>
              <a:cs typeface="Helvetica Neue"/>
              <a:sym typeface="Helvetica Neue"/>
            </a:endParaRPr>
          </a:p>
          <a:p>
            <a:pPr indent="-400050" lvl="0" marL="457200" rtl="0" algn="l">
              <a:lnSpc>
                <a:spcPct val="200000"/>
              </a:lnSpc>
              <a:spcBef>
                <a:spcPts val="0"/>
              </a:spcBef>
              <a:spcAft>
                <a:spcPts val="0"/>
              </a:spcAft>
              <a:buClr>
                <a:schemeClr val="lt1"/>
              </a:buClr>
              <a:buSzPts val="2700"/>
              <a:buChar char="●"/>
            </a:pPr>
            <a:r>
              <a:rPr lang="en-US" sz="2700">
                <a:solidFill>
                  <a:schemeClr val="lt1"/>
                </a:solidFill>
                <a:latin typeface="Helvetica Neue"/>
                <a:ea typeface="Helvetica Neue"/>
                <a:cs typeface="Helvetica Neue"/>
                <a:sym typeface="Helvetica Neue"/>
              </a:rPr>
              <a:t>Componentes: Servidor, vários computadores, Switch (conectando computadores ao roteador).</a:t>
            </a:r>
            <a:endParaRPr sz="2700">
              <a:solidFill>
                <a:schemeClr val="lt1"/>
              </a:solidFill>
              <a:latin typeface="Helvetica Neue"/>
              <a:ea typeface="Helvetica Neue"/>
              <a:cs typeface="Helvetica Neue"/>
              <a:sym typeface="Helvetica Neue"/>
            </a:endParaRPr>
          </a:p>
          <a:p>
            <a:pPr indent="-400050" lvl="0" marL="457200" rtl="0" algn="l">
              <a:lnSpc>
                <a:spcPct val="200000"/>
              </a:lnSpc>
              <a:spcBef>
                <a:spcPts val="0"/>
              </a:spcBef>
              <a:spcAft>
                <a:spcPts val="0"/>
              </a:spcAft>
              <a:buClr>
                <a:schemeClr val="lt1"/>
              </a:buClr>
              <a:buSzPts val="2700"/>
              <a:buChar char="●"/>
            </a:pPr>
            <a:r>
              <a:rPr lang="en-US" sz="2700">
                <a:solidFill>
                  <a:schemeClr val="lt1"/>
                </a:solidFill>
                <a:latin typeface="Helvetica Neue"/>
                <a:ea typeface="Helvetica Neue"/>
                <a:cs typeface="Helvetica Neue"/>
                <a:sym typeface="Helvetica Neue"/>
              </a:rPr>
              <a:t>Funções do Servidor Local: DHCP (distribuição dinâmica de IP) e definição do Gateway local para o roteador.</a:t>
            </a:r>
            <a:endParaRPr sz="2700">
              <a:solidFill>
                <a:schemeClr val="lt1"/>
              </a:solidFill>
              <a:latin typeface="Helvetica Neue"/>
              <a:ea typeface="Helvetica Neue"/>
              <a:cs typeface="Helvetica Neue"/>
              <a:sym typeface="Helvetica Neue"/>
            </a:endParaRPr>
          </a:p>
          <a:p>
            <a:pPr indent="-400050" lvl="0" marL="457200" rtl="0" algn="l">
              <a:lnSpc>
                <a:spcPct val="200000"/>
              </a:lnSpc>
              <a:spcBef>
                <a:spcPts val="0"/>
              </a:spcBef>
              <a:spcAft>
                <a:spcPts val="0"/>
              </a:spcAft>
              <a:buClr>
                <a:schemeClr val="lt1"/>
              </a:buClr>
              <a:buSzPts val="2700"/>
              <a:buChar char="●"/>
            </a:pPr>
            <a:r>
              <a:rPr lang="en-US" sz="2700">
                <a:solidFill>
                  <a:schemeClr val="lt1"/>
                </a:solidFill>
                <a:latin typeface="Helvetica Neue"/>
                <a:ea typeface="Helvetica Neue"/>
                <a:cs typeface="Helvetica Neue"/>
                <a:sym typeface="Helvetica Neue"/>
              </a:rPr>
              <a:t>Divisão Funcional: Cada filial possui departamento Comercial e Operacional (para otimizar vendas e operações locais).</a:t>
            </a:r>
            <a:endParaRPr sz="2700">
              <a:solidFill>
                <a:schemeClr val="lt1"/>
              </a:solidFill>
              <a:latin typeface="Helvetica Neue"/>
              <a:ea typeface="Helvetica Neue"/>
              <a:cs typeface="Helvetica Neue"/>
              <a:sym typeface="Helvetica Neue"/>
            </a:endParaRPr>
          </a:p>
          <a:p>
            <a:pPr indent="0" lvl="0" marL="0" rtl="0" algn="l">
              <a:lnSpc>
                <a:spcPct val="115000"/>
              </a:lnSpc>
              <a:spcBef>
                <a:spcPts val="1200"/>
              </a:spcBef>
              <a:spcAft>
                <a:spcPts val="0"/>
              </a:spcAft>
              <a:buNone/>
            </a:pPr>
            <a:r>
              <a:t/>
            </a:r>
            <a:endParaRPr sz="1800">
              <a:solidFill>
                <a:schemeClr val="lt1"/>
              </a:solidFill>
              <a:latin typeface="Helvetica Neue"/>
              <a:ea typeface="Helvetica Neue"/>
              <a:cs typeface="Helvetica Neue"/>
              <a:sym typeface="Helvetica Neue"/>
            </a:endParaRPr>
          </a:p>
          <a:p>
            <a:pPr indent="0" lvl="0" marL="0" rtl="0" algn="l">
              <a:lnSpc>
                <a:spcPct val="115000"/>
              </a:lnSpc>
              <a:spcBef>
                <a:spcPts val="1200"/>
              </a:spcBef>
              <a:spcAft>
                <a:spcPts val="0"/>
              </a:spcAft>
              <a:buNone/>
            </a:pPr>
            <a:r>
              <a:t/>
            </a:r>
            <a:endParaRPr sz="1100">
              <a:solidFill>
                <a:schemeClr val="lt1"/>
              </a:solidFill>
              <a:latin typeface="Helvetica Neue"/>
              <a:ea typeface="Helvetica Neue"/>
              <a:cs typeface="Helvetica Neue"/>
              <a:sym typeface="Helvetica Neue"/>
            </a:endParaRPr>
          </a:p>
          <a:p>
            <a:pPr indent="0" lvl="0" marL="0" rtl="0" algn="l">
              <a:lnSpc>
                <a:spcPct val="115000"/>
              </a:lnSpc>
              <a:spcBef>
                <a:spcPts val="1200"/>
              </a:spcBef>
              <a:spcAft>
                <a:spcPts val="0"/>
              </a:spcAft>
              <a:buNone/>
            </a:pPr>
            <a:r>
              <a:t/>
            </a:r>
            <a:endParaRPr sz="1100">
              <a:solidFill>
                <a:schemeClr val="lt1"/>
              </a:solidFill>
              <a:latin typeface="Helvetica Neue"/>
              <a:ea typeface="Helvetica Neue"/>
              <a:cs typeface="Helvetica Neue"/>
              <a:sym typeface="Helvetica Neue"/>
            </a:endParaRPr>
          </a:p>
          <a:p>
            <a:pPr indent="0" lvl="0" marL="0" rtl="0" algn="l">
              <a:lnSpc>
                <a:spcPct val="115000"/>
              </a:lnSpc>
              <a:spcBef>
                <a:spcPts val="1200"/>
              </a:spcBef>
              <a:spcAft>
                <a:spcPts val="0"/>
              </a:spcAft>
              <a:buNone/>
            </a:pPr>
            <a:r>
              <a:t/>
            </a:r>
            <a:endParaRPr sz="1100">
              <a:solidFill>
                <a:schemeClr val="lt1"/>
              </a:solidFill>
              <a:latin typeface="Helvetica Neue"/>
              <a:ea typeface="Helvetica Neue"/>
              <a:cs typeface="Helvetica Neue"/>
              <a:sym typeface="Helvetica Neue"/>
            </a:endParaRPr>
          </a:p>
          <a:p>
            <a:pPr indent="0" lvl="0" marL="0" rtl="0" algn="l">
              <a:lnSpc>
                <a:spcPct val="115000"/>
              </a:lnSpc>
              <a:spcBef>
                <a:spcPts val="1200"/>
              </a:spcBef>
              <a:spcAft>
                <a:spcPts val="1200"/>
              </a:spcAft>
              <a:buNone/>
            </a:pPr>
            <a:r>
              <a:t/>
            </a:r>
            <a:endParaRPr sz="2100">
              <a:solidFill>
                <a:schemeClr val="lt1"/>
              </a:solidFill>
              <a:latin typeface="Helvetica Neue"/>
              <a:ea typeface="Helvetica Neue"/>
              <a:cs typeface="Helvetica Neue"/>
              <a:sym typeface="Helvetica Neue"/>
            </a:endParaRPr>
          </a:p>
        </p:txBody>
      </p:sp>
      <p:sp>
        <p:nvSpPr>
          <p:cNvPr id="121" name="Google Shape;121;g3ada52b78b4_49_26"/>
          <p:cNvSpPr txBox="1"/>
          <p:nvPr/>
        </p:nvSpPr>
        <p:spPr>
          <a:xfrm>
            <a:off x="2402400" y="950375"/>
            <a:ext cx="13483200" cy="1403700"/>
          </a:xfrm>
          <a:prstGeom prst="rect">
            <a:avLst/>
          </a:prstGeom>
          <a:noFill/>
          <a:ln>
            <a:noFill/>
          </a:ln>
        </p:spPr>
        <p:txBody>
          <a:bodyPr anchorCtr="0" anchor="t" bIns="0" lIns="0" spcFirstLastPara="1" rIns="0" wrap="square" tIns="0">
            <a:spAutoFit/>
          </a:bodyPr>
          <a:lstStyle/>
          <a:p>
            <a:pPr indent="0" lvl="0" marL="0" rtl="0" algn="l">
              <a:lnSpc>
                <a:spcPct val="80000"/>
              </a:lnSpc>
              <a:spcBef>
                <a:spcPts val="0"/>
              </a:spcBef>
              <a:spcAft>
                <a:spcPts val="0"/>
              </a:spcAft>
              <a:buClr>
                <a:schemeClr val="dk1"/>
              </a:buClr>
              <a:buSzPts val="1100"/>
              <a:buFont typeface="Arial"/>
              <a:buNone/>
            </a:pPr>
            <a:r>
              <a:rPr b="1" lang="en-US" sz="7900">
                <a:solidFill>
                  <a:schemeClr val="lt2"/>
                </a:solidFill>
                <a:latin typeface="Lexend"/>
                <a:ea typeface="Lexend"/>
                <a:cs typeface="Lexend"/>
                <a:sym typeface="Lexend"/>
              </a:rPr>
              <a:t>ESTRUTURAÇÃO DE </a:t>
            </a:r>
            <a:r>
              <a:rPr b="1" lang="en-US" sz="7900">
                <a:solidFill>
                  <a:srgbClr val="1A3D16"/>
                </a:solidFill>
                <a:latin typeface="Lexend"/>
                <a:ea typeface="Lexend"/>
                <a:cs typeface="Lexend"/>
                <a:sym typeface="Lexend"/>
              </a:rPr>
              <a:t>REDE</a:t>
            </a:r>
            <a:endParaRPr b="1" sz="7900">
              <a:solidFill>
                <a:srgbClr val="1A3D16"/>
              </a:solidFill>
              <a:latin typeface="Lexend"/>
              <a:ea typeface="Lexend"/>
              <a:cs typeface="Lexend"/>
              <a:sym typeface="Lexend"/>
            </a:endParaRPr>
          </a:p>
          <a:p>
            <a:pPr indent="0" lvl="0" marL="0" marR="0" rtl="0" algn="l">
              <a:lnSpc>
                <a:spcPct val="120000"/>
              </a:lnSpc>
              <a:spcBef>
                <a:spcPts val="0"/>
              </a:spcBef>
              <a:spcAft>
                <a:spcPts val="0"/>
              </a:spcAft>
              <a:buClr>
                <a:srgbClr val="000000"/>
              </a:buClr>
              <a:buFont typeface="Arial"/>
              <a:buNone/>
            </a:pPr>
            <a:r>
              <a:t/>
            </a:r>
            <a:endParaRPr b="1" sz="2800">
              <a:solidFill>
                <a:srgbClr val="D7E5BC"/>
              </a:solidFill>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07014"/>
            </a:gs>
            <a:gs pos="100000">
              <a:srgbClr val="203E13"/>
            </a:gs>
          </a:gsLst>
          <a:path path="circle">
            <a:fillToRect b="50%" l="50%" r="50%" t="50%"/>
          </a:path>
          <a:tileRect/>
        </a:gradFill>
      </p:bgPr>
    </p:bg>
    <p:spTree>
      <p:nvGrpSpPr>
        <p:cNvPr id="125" name="Shape 125"/>
        <p:cNvGrpSpPr/>
        <p:nvPr/>
      </p:nvGrpSpPr>
      <p:grpSpPr>
        <a:xfrm>
          <a:off x="0" y="0"/>
          <a:ext cx="0" cy="0"/>
          <a:chOff x="0" y="0"/>
          <a:chExt cx="0" cy="0"/>
        </a:xfrm>
      </p:grpSpPr>
      <p:sp>
        <p:nvSpPr>
          <p:cNvPr id="126" name="Google Shape;126;g3ada52b78b4_49_41"/>
          <p:cNvSpPr txBox="1"/>
          <p:nvPr/>
        </p:nvSpPr>
        <p:spPr>
          <a:xfrm>
            <a:off x="17259300" y="9220200"/>
            <a:ext cx="152400" cy="215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t/>
            </a:r>
            <a:endParaRPr/>
          </a:p>
        </p:txBody>
      </p:sp>
      <p:sp>
        <p:nvSpPr>
          <p:cNvPr id="127" name="Google Shape;127;g3ada52b78b4_49_41"/>
          <p:cNvSpPr txBox="1"/>
          <p:nvPr/>
        </p:nvSpPr>
        <p:spPr>
          <a:xfrm>
            <a:off x="747150" y="2066250"/>
            <a:ext cx="16793700" cy="790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US" sz="2900">
                <a:solidFill>
                  <a:schemeClr val="lt1"/>
                </a:solidFill>
                <a:latin typeface="Helvetica Neue"/>
                <a:ea typeface="Helvetica Neue"/>
                <a:cs typeface="Helvetica Neue"/>
                <a:sym typeface="Helvetica Neue"/>
              </a:rPr>
              <a:t>Conexão WAN e Roteamento</a:t>
            </a:r>
            <a:endParaRPr b="1" sz="2900">
              <a:solidFill>
                <a:schemeClr val="lt1"/>
              </a:solidFill>
              <a:latin typeface="Helvetica Neue"/>
              <a:ea typeface="Helvetica Neue"/>
              <a:cs typeface="Helvetica Neue"/>
              <a:sym typeface="Helvetica Neue"/>
            </a:endParaRPr>
          </a:p>
          <a:p>
            <a:pPr indent="-400050" lvl="0" marL="457200" rtl="0" algn="l">
              <a:lnSpc>
                <a:spcPct val="115000"/>
              </a:lnSpc>
              <a:spcBef>
                <a:spcPts val="1200"/>
              </a:spcBef>
              <a:spcAft>
                <a:spcPts val="0"/>
              </a:spcAft>
              <a:buClr>
                <a:schemeClr val="lt1"/>
              </a:buClr>
              <a:buSzPts val="2700"/>
              <a:buFont typeface="Helvetica Neue"/>
              <a:buChar char="●"/>
            </a:pPr>
            <a:r>
              <a:rPr lang="en-US" sz="2700">
                <a:solidFill>
                  <a:schemeClr val="lt1"/>
                </a:solidFill>
                <a:latin typeface="Helvetica Neue"/>
                <a:ea typeface="Helvetica Neue"/>
                <a:cs typeface="Helvetica Neue"/>
                <a:sym typeface="Helvetica Neue"/>
              </a:rPr>
              <a:t>Protocolo de Interligação (WAN): Roteadores utilizam o protocolo dinâmico RIP v2.</a:t>
            </a:r>
            <a:endParaRPr sz="2700">
              <a:solidFill>
                <a:schemeClr val="lt1"/>
              </a:solidFill>
              <a:latin typeface="Helvetica Neue"/>
              <a:ea typeface="Helvetica Neue"/>
              <a:cs typeface="Helvetica Neue"/>
              <a:sym typeface="Helvetica Neue"/>
            </a:endParaRPr>
          </a:p>
          <a:p>
            <a:pPr indent="457200" lvl="0" marL="457200" rtl="0" algn="l">
              <a:lnSpc>
                <a:spcPct val="115000"/>
              </a:lnSpc>
              <a:spcBef>
                <a:spcPts val="1200"/>
              </a:spcBef>
              <a:spcAft>
                <a:spcPts val="0"/>
              </a:spcAft>
              <a:buNone/>
            </a:pPr>
            <a:r>
              <a:rPr lang="en-US" sz="2600">
                <a:solidFill>
                  <a:schemeClr val="lt1"/>
                </a:solidFill>
                <a:latin typeface="Helvetica Neue"/>
                <a:ea typeface="Helvetica Neue"/>
                <a:cs typeface="Helvetica Neue"/>
                <a:sym typeface="Helvetica Neue"/>
              </a:rPr>
              <a:t>Função: Permite a descoberta automática das redes locais e o encaminhamento de dados entre as filiais.</a:t>
            </a:r>
            <a:endParaRPr sz="2600">
              <a:solidFill>
                <a:schemeClr val="lt1"/>
              </a:solidFill>
              <a:latin typeface="Helvetica Neue"/>
              <a:ea typeface="Helvetica Neue"/>
              <a:cs typeface="Helvetica Neue"/>
              <a:sym typeface="Helvetica Neue"/>
            </a:endParaRPr>
          </a:p>
          <a:p>
            <a:pPr indent="0" lvl="0" marL="0" rtl="0" algn="l">
              <a:lnSpc>
                <a:spcPct val="115000"/>
              </a:lnSpc>
              <a:spcBef>
                <a:spcPts val="1400"/>
              </a:spcBef>
              <a:spcAft>
                <a:spcPts val="0"/>
              </a:spcAft>
              <a:buClr>
                <a:schemeClr val="dk1"/>
              </a:buClr>
              <a:buSzPts val="1100"/>
              <a:buFont typeface="Arial"/>
              <a:buNone/>
            </a:pPr>
            <a:r>
              <a:rPr b="1" lang="en-US" sz="2900">
                <a:solidFill>
                  <a:schemeClr val="lt1"/>
                </a:solidFill>
                <a:latin typeface="Helvetica Neue"/>
                <a:ea typeface="Helvetica Neue"/>
                <a:cs typeface="Helvetica Neue"/>
                <a:sym typeface="Helvetica Neue"/>
              </a:rPr>
              <a:t> Segmentação de Redes (LAN)</a:t>
            </a:r>
            <a:endParaRPr b="1" sz="2900">
              <a:solidFill>
                <a:schemeClr val="lt1"/>
              </a:solidFill>
              <a:latin typeface="Helvetica Neue"/>
              <a:ea typeface="Helvetica Neue"/>
              <a:cs typeface="Helvetica Neue"/>
              <a:sym typeface="Helvetica Neue"/>
            </a:endParaRPr>
          </a:p>
          <a:p>
            <a:pPr indent="-400050" lvl="0" marL="457200" rtl="0" algn="l">
              <a:lnSpc>
                <a:spcPct val="115000"/>
              </a:lnSpc>
              <a:spcBef>
                <a:spcPts val="1200"/>
              </a:spcBef>
              <a:spcAft>
                <a:spcPts val="0"/>
              </a:spcAft>
              <a:buClr>
                <a:schemeClr val="lt1"/>
              </a:buClr>
              <a:buSzPts val="2700"/>
              <a:buFont typeface="Helvetica Neue"/>
              <a:buChar char="●"/>
            </a:pPr>
            <a:r>
              <a:rPr lang="en-US" sz="2700">
                <a:solidFill>
                  <a:schemeClr val="lt1"/>
                </a:solidFill>
                <a:latin typeface="Helvetica Neue"/>
                <a:ea typeface="Helvetica Neue"/>
                <a:cs typeface="Helvetica Neue"/>
                <a:sym typeface="Helvetica Neue"/>
              </a:rPr>
              <a:t>Rede de Funcionários: Faixa de endereçamento Classe C (192.168.x.x).</a:t>
            </a:r>
            <a:endParaRPr sz="2700">
              <a:solidFill>
                <a:schemeClr val="lt1"/>
              </a:solidFill>
              <a:latin typeface="Helvetica Neue"/>
              <a:ea typeface="Helvetica Neue"/>
              <a:cs typeface="Helvetica Neue"/>
              <a:sym typeface="Helvetica Neue"/>
            </a:endParaRPr>
          </a:p>
          <a:p>
            <a:pPr indent="-400050" lvl="0" marL="457200" rtl="0" algn="l">
              <a:lnSpc>
                <a:spcPct val="115000"/>
              </a:lnSpc>
              <a:spcBef>
                <a:spcPts val="0"/>
              </a:spcBef>
              <a:spcAft>
                <a:spcPts val="0"/>
              </a:spcAft>
              <a:buClr>
                <a:schemeClr val="lt1"/>
              </a:buClr>
              <a:buSzPts val="2700"/>
              <a:buFont typeface="Helvetica Neue"/>
              <a:buChar char="●"/>
            </a:pPr>
            <a:r>
              <a:rPr lang="en-US" sz="2700">
                <a:solidFill>
                  <a:schemeClr val="lt1"/>
                </a:solidFill>
                <a:latin typeface="Helvetica Neue"/>
                <a:ea typeface="Helvetica Neue"/>
                <a:cs typeface="Helvetica Neue"/>
                <a:sym typeface="Helvetica Neue"/>
              </a:rPr>
              <a:t>Rede de Visitantes/Convidados: Roteador Wi-Fi separado, usando faixa de endereçamento Classe A (10.100.x.x) para isolamento de tráfego.</a:t>
            </a:r>
            <a:endParaRPr sz="2700">
              <a:solidFill>
                <a:schemeClr val="lt1"/>
              </a:solidFill>
              <a:latin typeface="Helvetica Neue"/>
              <a:ea typeface="Helvetica Neue"/>
              <a:cs typeface="Helvetica Neue"/>
              <a:sym typeface="Helvetica Neue"/>
            </a:endParaRPr>
          </a:p>
          <a:p>
            <a:pPr indent="0" lvl="0" marL="0" rtl="0" algn="l">
              <a:lnSpc>
                <a:spcPct val="115000"/>
              </a:lnSpc>
              <a:spcBef>
                <a:spcPts val="1400"/>
              </a:spcBef>
              <a:spcAft>
                <a:spcPts val="0"/>
              </a:spcAft>
              <a:buClr>
                <a:schemeClr val="dk1"/>
              </a:buClr>
              <a:buSzPts val="1100"/>
              <a:buFont typeface="Arial"/>
              <a:buNone/>
            </a:pPr>
            <a:r>
              <a:rPr b="1" lang="en-US" sz="2900">
                <a:solidFill>
                  <a:schemeClr val="lt1"/>
                </a:solidFill>
                <a:latin typeface="Helvetica Neue"/>
                <a:ea typeface="Helvetica Neue"/>
                <a:cs typeface="Helvetica Neue"/>
                <a:sym typeface="Helvetica Neue"/>
              </a:rPr>
              <a:t>Funções da Sede (Unidade Central)</a:t>
            </a:r>
            <a:endParaRPr b="1" sz="2900">
              <a:solidFill>
                <a:schemeClr val="lt1"/>
              </a:solidFill>
              <a:latin typeface="Helvetica Neue"/>
              <a:ea typeface="Helvetica Neue"/>
              <a:cs typeface="Helvetica Neue"/>
              <a:sym typeface="Helvetica Neue"/>
            </a:endParaRPr>
          </a:p>
          <a:p>
            <a:pPr indent="-400050" lvl="0" marL="457200" rtl="0" algn="l">
              <a:lnSpc>
                <a:spcPct val="115000"/>
              </a:lnSpc>
              <a:spcBef>
                <a:spcPts val="1200"/>
              </a:spcBef>
              <a:spcAft>
                <a:spcPts val="0"/>
              </a:spcAft>
              <a:buClr>
                <a:schemeClr val="lt1"/>
              </a:buClr>
              <a:buSzPts val="2700"/>
              <a:buFont typeface="Helvetica Neue"/>
              <a:buChar char="●"/>
            </a:pPr>
            <a:r>
              <a:rPr lang="en-US" sz="2700">
                <a:solidFill>
                  <a:schemeClr val="lt1"/>
                </a:solidFill>
                <a:latin typeface="Helvetica Neue"/>
                <a:ea typeface="Helvetica Neue"/>
                <a:cs typeface="Helvetica Neue"/>
                <a:sym typeface="Helvetica Neue"/>
              </a:rPr>
              <a:t>Papel Central: Conecta, coordena e controla o fluxo de decisões.</a:t>
            </a:r>
            <a:endParaRPr sz="2700">
              <a:solidFill>
                <a:schemeClr val="lt1"/>
              </a:solidFill>
              <a:latin typeface="Helvetica Neue"/>
              <a:ea typeface="Helvetica Neue"/>
              <a:cs typeface="Helvetica Neue"/>
              <a:sym typeface="Helvetica Neue"/>
            </a:endParaRPr>
          </a:p>
          <a:p>
            <a:pPr indent="-400050" lvl="0" marL="457200" rtl="0" algn="l">
              <a:lnSpc>
                <a:spcPct val="115000"/>
              </a:lnSpc>
              <a:spcBef>
                <a:spcPts val="0"/>
              </a:spcBef>
              <a:spcAft>
                <a:spcPts val="0"/>
              </a:spcAft>
              <a:buClr>
                <a:schemeClr val="lt1"/>
              </a:buClr>
              <a:buSzPts val="2700"/>
              <a:buFont typeface="Helvetica Neue"/>
              <a:buChar char="●"/>
            </a:pPr>
            <a:r>
              <a:rPr lang="en-US" sz="2700">
                <a:solidFill>
                  <a:schemeClr val="lt1"/>
                </a:solidFill>
                <a:latin typeface="Helvetica Neue"/>
                <a:ea typeface="Helvetica Neue"/>
                <a:cs typeface="Helvetica Neue"/>
                <a:sym typeface="Helvetica Neue"/>
              </a:rPr>
              <a:t>Setores: Diretoria Executiva, Administrativo-Financeiro (RH) e Técnico (TI).</a:t>
            </a:r>
            <a:endParaRPr sz="2700">
              <a:solidFill>
                <a:schemeClr val="lt1"/>
              </a:solidFill>
              <a:latin typeface="Helvetica Neue"/>
              <a:ea typeface="Helvetica Neue"/>
              <a:cs typeface="Helvetica Neue"/>
              <a:sym typeface="Helvetica Neue"/>
            </a:endParaRPr>
          </a:p>
          <a:p>
            <a:pPr indent="-400050" lvl="0" marL="457200" rtl="0" algn="l">
              <a:lnSpc>
                <a:spcPct val="115000"/>
              </a:lnSpc>
              <a:spcBef>
                <a:spcPts val="0"/>
              </a:spcBef>
              <a:spcAft>
                <a:spcPts val="0"/>
              </a:spcAft>
              <a:buClr>
                <a:schemeClr val="lt1"/>
              </a:buClr>
              <a:buSzPts val="2700"/>
              <a:buFont typeface="Helvetica Neue"/>
              <a:buChar char="●"/>
            </a:pPr>
            <a:r>
              <a:rPr lang="en-US" sz="2700">
                <a:solidFill>
                  <a:schemeClr val="lt1"/>
                </a:solidFill>
                <a:latin typeface="Helvetica Neue"/>
                <a:ea typeface="Helvetica Neue"/>
                <a:cs typeface="Helvetica Neue"/>
                <a:sym typeface="Helvetica Neue"/>
              </a:rPr>
              <a:t>Serviços de Rede: Servidor na Sede fornece serviços de DNS e uma página web interna (intranet).</a:t>
            </a:r>
            <a:endParaRPr sz="2700">
              <a:solidFill>
                <a:schemeClr val="lt1"/>
              </a:solidFill>
              <a:latin typeface="Helvetica Neue"/>
              <a:ea typeface="Helvetica Neue"/>
              <a:cs typeface="Helvetica Neue"/>
              <a:sym typeface="Helvetica Neue"/>
            </a:endParaRPr>
          </a:p>
        </p:txBody>
      </p:sp>
      <p:sp>
        <p:nvSpPr>
          <p:cNvPr id="128" name="Google Shape;128;g3ada52b78b4_49_41"/>
          <p:cNvSpPr txBox="1"/>
          <p:nvPr/>
        </p:nvSpPr>
        <p:spPr>
          <a:xfrm>
            <a:off x="2410800" y="662550"/>
            <a:ext cx="13466400" cy="1403700"/>
          </a:xfrm>
          <a:prstGeom prst="rect">
            <a:avLst/>
          </a:prstGeom>
          <a:noFill/>
          <a:ln>
            <a:noFill/>
          </a:ln>
        </p:spPr>
        <p:txBody>
          <a:bodyPr anchorCtr="0" anchor="t" bIns="0" lIns="0" spcFirstLastPara="1" rIns="0" wrap="square" tIns="0">
            <a:spAutoFit/>
          </a:bodyPr>
          <a:lstStyle/>
          <a:p>
            <a:pPr indent="0" lvl="0" marL="0" rtl="0" algn="l">
              <a:lnSpc>
                <a:spcPct val="80000"/>
              </a:lnSpc>
              <a:spcBef>
                <a:spcPts val="0"/>
              </a:spcBef>
              <a:spcAft>
                <a:spcPts val="0"/>
              </a:spcAft>
              <a:buClr>
                <a:schemeClr val="dk1"/>
              </a:buClr>
              <a:buSzPts val="1100"/>
              <a:buFont typeface="Arial"/>
              <a:buNone/>
            </a:pPr>
            <a:r>
              <a:rPr b="1" lang="en-US" sz="7900">
                <a:solidFill>
                  <a:schemeClr val="lt2"/>
                </a:solidFill>
                <a:latin typeface="Lexend"/>
                <a:ea typeface="Lexend"/>
                <a:cs typeface="Lexend"/>
                <a:sym typeface="Lexend"/>
              </a:rPr>
              <a:t>ESTRUTURAÇÃO DE </a:t>
            </a:r>
            <a:r>
              <a:rPr b="1" lang="en-US" sz="7900">
                <a:solidFill>
                  <a:srgbClr val="1A3D16"/>
                </a:solidFill>
                <a:latin typeface="Lexend"/>
                <a:ea typeface="Lexend"/>
                <a:cs typeface="Lexend"/>
                <a:sym typeface="Lexend"/>
              </a:rPr>
              <a:t>REDE</a:t>
            </a:r>
            <a:endParaRPr b="1" sz="7900">
              <a:solidFill>
                <a:srgbClr val="1A3D16"/>
              </a:solidFill>
              <a:latin typeface="Lexend"/>
              <a:ea typeface="Lexend"/>
              <a:cs typeface="Lexend"/>
              <a:sym typeface="Lexend"/>
            </a:endParaRPr>
          </a:p>
          <a:p>
            <a:pPr indent="0" lvl="0" marL="0" marR="0" rtl="0" algn="l">
              <a:lnSpc>
                <a:spcPct val="120000"/>
              </a:lnSpc>
              <a:spcBef>
                <a:spcPts val="0"/>
              </a:spcBef>
              <a:spcAft>
                <a:spcPts val="0"/>
              </a:spcAft>
              <a:buClr>
                <a:srgbClr val="000000"/>
              </a:buClr>
              <a:buFont typeface="Arial"/>
              <a:buNone/>
            </a:pPr>
            <a:r>
              <a:t/>
            </a:r>
            <a:endParaRPr b="1" sz="2800">
              <a:solidFill>
                <a:srgbClr val="D7E5BC"/>
              </a:solidFill>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A8A2F"/>
            </a:gs>
            <a:gs pos="100000">
              <a:srgbClr val="203E13"/>
            </a:gs>
          </a:gsLst>
          <a:path path="circle">
            <a:fillToRect b="50%" l="50%" r="50%" t="50%"/>
          </a:path>
          <a:tileRect/>
        </a:gradFill>
      </p:bgPr>
    </p:bg>
    <p:spTree>
      <p:nvGrpSpPr>
        <p:cNvPr id="132" name="Shape 132"/>
        <p:cNvGrpSpPr/>
        <p:nvPr/>
      </p:nvGrpSpPr>
      <p:grpSpPr>
        <a:xfrm>
          <a:off x="0" y="0"/>
          <a:ext cx="0" cy="0"/>
          <a:chOff x="0" y="0"/>
          <a:chExt cx="0" cy="0"/>
        </a:xfrm>
      </p:grpSpPr>
      <p:sp>
        <p:nvSpPr>
          <p:cNvPr id="133" name="Google Shape;133;p3"/>
          <p:cNvSpPr txBox="1"/>
          <p:nvPr/>
        </p:nvSpPr>
        <p:spPr>
          <a:xfrm>
            <a:off x="17259300" y="9220200"/>
            <a:ext cx="152400" cy="215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t/>
            </a:r>
            <a:endParaRPr/>
          </a:p>
        </p:txBody>
      </p:sp>
      <p:sp>
        <p:nvSpPr>
          <p:cNvPr id="134" name="Google Shape;134;p3"/>
          <p:cNvSpPr txBox="1"/>
          <p:nvPr/>
        </p:nvSpPr>
        <p:spPr>
          <a:xfrm>
            <a:off x="4477425" y="2988750"/>
            <a:ext cx="3480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pic>
        <p:nvPicPr>
          <p:cNvPr id="135" name="Google Shape;135;p3"/>
          <p:cNvPicPr preferRelativeResize="0"/>
          <p:nvPr/>
        </p:nvPicPr>
        <p:blipFill rotWithShape="1">
          <a:blip r:embed="rId3">
            <a:alphaModFix/>
          </a:blip>
          <a:srcRect b="0" l="0" r="0" t="0"/>
          <a:stretch/>
        </p:blipFill>
        <p:spPr>
          <a:xfrm>
            <a:off x="792950" y="2933962"/>
            <a:ext cx="16702099" cy="4419081"/>
          </a:xfrm>
          <a:prstGeom prst="rect">
            <a:avLst/>
          </a:prstGeom>
          <a:noFill/>
          <a:ln>
            <a:noFill/>
          </a:ln>
        </p:spPr>
      </p:pic>
      <p:sp>
        <p:nvSpPr>
          <p:cNvPr id="136" name="Google Shape;136;p3"/>
          <p:cNvSpPr txBox="1"/>
          <p:nvPr/>
        </p:nvSpPr>
        <p:spPr>
          <a:xfrm>
            <a:off x="1600650" y="1269475"/>
            <a:ext cx="15086700" cy="15711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300"/>
              </a:spcBef>
              <a:spcAft>
                <a:spcPts val="1400"/>
              </a:spcAft>
              <a:buClr>
                <a:schemeClr val="dk1"/>
              </a:buClr>
              <a:buSzPts val="1100"/>
              <a:buFont typeface="Arial"/>
              <a:buNone/>
            </a:pPr>
            <a:r>
              <a:rPr b="1" lang="en-US" sz="7200">
                <a:solidFill>
                  <a:schemeClr val="lt2"/>
                </a:solidFill>
                <a:latin typeface="Lexend"/>
                <a:ea typeface="Lexend"/>
                <a:cs typeface="Lexend"/>
                <a:sym typeface="Lexend"/>
              </a:rPr>
              <a:t>ARQUITETURA DO </a:t>
            </a:r>
            <a:r>
              <a:rPr b="1" lang="en-US" sz="7200">
                <a:solidFill>
                  <a:srgbClr val="1A3D16"/>
                </a:solidFill>
                <a:latin typeface="Lexend"/>
                <a:ea typeface="Lexend"/>
                <a:cs typeface="Lexend"/>
                <a:sym typeface="Lexend"/>
              </a:rPr>
              <a:t>PROTÓTIPO</a:t>
            </a:r>
            <a:endParaRPr sz="7200">
              <a:solidFill>
                <a:srgbClr val="1A3D16"/>
              </a:solidFill>
              <a:latin typeface="Lexend"/>
              <a:ea typeface="Lexend"/>
              <a:cs typeface="Lexend"/>
              <a:sym typeface="Lexen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A8A2F"/>
            </a:gs>
            <a:gs pos="100000">
              <a:srgbClr val="203E13"/>
            </a:gs>
          </a:gsLst>
          <a:path path="circle">
            <a:fillToRect b="50%" l="50%" r="50%" t="50%"/>
          </a:path>
          <a:tileRect/>
        </a:gradFill>
      </p:bgPr>
    </p:bg>
    <p:spTree>
      <p:nvGrpSpPr>
        <p:cNvPr id="140" name="Shape 140"/>
        <p:cNvGrpSpPr/>
        <p:nvPr/>
      </p:nvGrpSpPr>
      <p:grpSpPr>
        <a:xfrm>
          <a:off x="0" y="0"/>
          <a:ext cx="0" cy="0"/>
          <a:chOff x="0" y="0"/>
          <a:chExt cx="0" cy="0"/>
        </a:xfrm>
      </p:grpSpPr>
      <p:sp>
        <p:nvSpPr>
          <p:cNvPr id="141" name="Google Shape;141;g3ad44e764b9_8_75"/>
          <p:cNvSpPr txBox="1"/>
          <p:nvPr/>
        </p:nvSpPr>
        <p:spPr>
          <a:xfrm>
            <a:off x="17259300" y="9220200"/>
            <a:ext cx="152400" cy="215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t/>
            </a:r>
            <a:endParaRPr/>
          </a:p>
        </p:txBody>
      </p:sp>
      <p:sp>
        <p:nvSpPr>
          <p:cNvPr id="142" name="Google Shape;142;g3ad44e764b9_8_75"/>
          <p:cNvSpPr txBox="1"/>
          <p:nvPr/>
        </p:nvSpPr>
        <p:spPr>
          <a:xfrm>
            <a:off x="3952148" y="329825"/>
            <a:ext cx="31236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800">
                <a:solidFill>
                  <a:schemeClr val="lt2"/>
                </a:solidFill>
                <a:latin typeface="Helvetica Neue"/>
                <a:ea typeface="Helvetica Neue"/>
                <a:cs typeface="Helvetica Neue"/>
                <a:sym typeface="Helvetica Neue"/>
              </a:rPr>
              <a:t>MATRIZ</a:t>
            </a:r>
            <a:endParaRPr b="1" sz="4800">
              <a:solidFill>
                <a:schemeClr val="lt2"/>
              </a:solidFill>
              <a:latin typeface="Helvetica Neue"/>
              <a:ea typeface="Helvetica Neue"/>
              <a:cs typeface="Helvetica Neue"/>
              <a:sym typeface="Helvetica Neue"/>
            </a:endParaRPr>
          </a:p>
          <a:p>
            <a:pPr indent="0" lvl="0" marL="0" rtl="0" algn="l">
              <a:spcBef>
                <a:spcPts val="0"/>
              </a:spcBef>
              <a:spcAft>
                <a:spcPts val="0"/>
              </a:spcAft>
              <a:buNone/>
            </a:pPr>
            <a:r>
              <a:t/>
            </a:r>
            <a:endParaRPr sz="3200">
              <a:solidFill>
                <a:srgbClr val="D7E5BC"/>
              </a:solidFill>
              <a:latin typeface="Calibri"/>
              <a:ea typeface="Calibri"/>
              <a:cs typeface="Calibri"/>
              <a:sym typeface="Calibri"/>
            </a:endParaRPr>
          </a:p>
        </p:txBody>
      </p:sp>
      <p:pic>
        <p:nvPicPr>
          <p:cNvPr id="143" name="Google Shape;143;g3ad44e764b9_8_75"/>
          <p:cNvPicPr preferRelativeResize="0"/>
          <p:nvPr/>
        </p:nvPicPr>
        <p:blipFill rotWithShape="1">
          <a:blip r:embed="rId3">
            <a:alphaModFix/>
          </a:blip>
          <a:srcRect b="0" l="4816" r="0" t="0"/>
          <a:stretch/>
        </p:blipFill>
        <p:spPr>
          <a:xfrm>
            <a:off x="493225" y="1292675"/>
            <a:ext cx="10351850" cy="8546025"/>
          </a:xfrm>
          <a:prstGeom prst="rect">
            <a:avLst/>
          </a:prstGeom>
          <a:noFill/>
          <a:ln>
            <a:noFill/>
          </a:ln>
        </p:spPr>
      </p:pic>
      <p:pic>
        <p:nvPicPr>
          <p:cNvPr id="144" name="Google Shape;144;g3ad44e764b9_8_75"/>
          <p:cNvPicPr preferRelativeResize="0"/>
          <p:nvPr/>
        </p:nvPicPr>
        <p:blipFill rotWithShape="1">
          <a:blip r:embed="rId4">
            <a:alphaModFix/>
          </a:blip>
          <a:srcRect b="0" l="0" r="32605" t="0"/>
          <a:stretch/>
        </p:blipFill>
        <p:spPr>
          <a:xfrm>
            <a:off x="11355150" y="0"/>
            <a:ext cx="6932851" cy="102869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A8A2F"/>
            </a:gs>
            <a:gs pos="100000">
              <a:srgbClr val="203E13"/>
            </a:gs>
          </a:gsLst>
          <a:path path="circle">
            <a:fillToRect b="50%" l="50%" r="50%" t="50%"/>
          </a:path>
          <a:tileRect/>
        </a:gradFill>
      </p:bgPr>
    </p:bg>
    <p:spTree>
      <p:nvGrpSpPr>
        <p:cNvPr id="148" name="Shape 148"/>
        <p:cNvGrpSpPr/>
        <p:nvPr/>
      </p:nvGrpSpPr>
      <p:grpSpPr>
        <a:xfrm>
          <a:off x="0" y="0"/>
          <a:ext cx="0" cy="0"/>
          <a:chOff x="0" y="0"/>
          <a:chExt cx="0" cy="0"/>
        </a:xfrm>
      </p:grpSpPr>
      <p:pic>
        <p:nvPicPr>
          <p:cNvPr id="149" name="Google Shape;149;g3ad44e764b9_8_66"/>
          <p:cNvPicPr preferRelativeResize="0"/>
          <p:nvPr/>
        </p:nvPicPr>
        <p:blipFill>
          <a:blip r:embed="rId3">
            <a:alphaModFix/>
          </a:blip>
          <a:stretch>
            <a:fillRect/>
          </a:stretch>
        </p:blipFill>
        <p:spPr>
          <a:xfrm>
            <a:off x="6905637" y="2190688"/>
            <a:ext cx="10813525" cy="7503225"/>
          </a:xfrm>
          <a:prstGeom prst="rect">
            <a:avLst/>
          </a:prstGeom>
          <a:noFill/>
          <a:ln>
            <a:noFill/>
          </a:ln>
        </p:spPr>
      </p:pic>
      <p:pic>
        <p:nvPicPr>
          <p:cNvPr id="150" name="Google Shape;150;g3ad44e764b9_8_66"/>
          <p:cNvPicPr preferRelativeResize="0"/>
          <p:nvPr/>
        </p:nvPicPr>
        <p:blipFill rotWithShape="1">
          <a:blip r:embed="rId4">
            <a:alphaModFix/>
          </a:blip>
          <a:srcRect b="0" l="0" r="31506" t="0"/>
          <a:stretch/>
        </p:blipFill>
        <p:spPr>
          <a:xfrm>
            <a:off x="-675525" y="-11950"/>
            <a:ext cx="7046126" cy="10286999"/>
          </a:xfrm>
          <a:prstGeom prst="rect">
            <a:avLst/>
          </a:prstGeom>
          <a:noFill/>
          <a:ln>
            <a:noFill/>
          </a:ln>
        </p:spPr>
      </p:pic>
      <p:sp>
        <p:nvSpPr>
          <p:cNvPr id="151" name="Google Shape;151;g3ad44e764b9_8_66"/>
          <p:cNvSpPr txBox="1"/>
          <p:nvPr/>
        </p:nvSpPr>
        <p:spPr>
          <a:xfrm>
            <a:off x="9812113" y="596800"/>
            <a:ext cx="5476800" cy="142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00"/>
              </a:spcBef>
              <a:spcAft>
                <a:spcPts val="1400"/>
              </a:spcAft>
              <a:buNone/>
            </a:pPr>
            <a:r>
              <a:rPr b="1" lang="en-US" sz="7200">
                <a:solidFill>
                  <a:srgbClr val="D7E5BC"/>
                </a:solidFill>
                <a:latin typeface="Helvetica Neue"/>
                <a:ea typeface="Helvetica Neue"/>
                <a:cs typeface="Helvetica Neue"/>
                <a:sym typeface="Helvetica Neue"/>
              </a:rPr>
              <a:t>ARMAZÉM</a:t>
            </a:r>
            <a:endParaRPr b="1" sz="7200">
              <a:solidFill>
                <a:srgbClr val="D7E5BC"/>
              </a:solidFill>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